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30"/>
  </p:notesMasterIdLst>
  <p:sldIdLst>
    <p:sldId id="257" r:id="rId2"/>
    <p:sldId id="264" r:id="rId3"/>
    <p:sldId id="263" r:id="rId4"/>
    <p:sldId id="366" r:id="rId5"/>
    <p:sldId id="279" r:id="rId6"/>
    <p:sldId id="583" r:id="rId7"/>
    <p:sldId id="584" r:id="rId8"/>
    <p:sldId id="585" r:id="rId9"/>
    <p:sldId id="586" r:id="rId10"/>
    <p:sldId id="587" r:id="rId11"/>
    <p:sldId id="588" r:id="rId12"/>
    <p:sldId id="589" r:id="rId13"/>
    <p:sldId id="590" r:id="rId14"/>
    <p:sldId id="591" r:id="rId15"/>
    <p:sldId id="592" r:id="rId16"/>
    <p:sldId id="593" r:id="rId17"/>
    <p:sldId id="594" r:id="rId18"/>
    <p:sldId id="595" r:id="rId19"/>
    <p:sldId id="596" r:id="rId20"/>
    <p:sldId id="597" r:id="rId21"/>
    <p:sldId id="598" r:id="rId22"/>
    <p:sldId id="599" r:id="rId23"/>
    <p:sldId id="600" r:id="rId24"/>
    <p:sldId id="601" r:id="rId25"/>
    <p:sldId id="602" r:id="rId26"/>
    <p:sldId id="603" r:id="rId27"/>
    <p:sldId id="606" r:id="rId28"/>
    <p:sldId id="607" r:id="rId29"/>
    <p:sldId id="608" r:id="rId30"/>
    <p:sldId id="609" r:id="rId31"/>
    <p:sldId id="610" r:id="rId32"/>
    <p:sldId id="611" r:id="rId33"/>
    <p:sldId id="612" r:id="rId34"/>
    <p:sldId id="613" r:id="rId35"/>
    <p:sldId id="614" r:id="rId36"/>
    <p:sldId id="615" r:id="rId37"/>
    <p:sldId id="616" r:id="rId38"/>
    <p:sldId id="617" r:id="rId39"/>
    <p:sldId id="618" r:id="rId40"/>
    <p:sldId id="619" r:id="rId41"/>
    <p:sldId id="620" r:id="rId42"/>
    <p:sldId id="621" r:id="rId43"/>
    <p:sldId id="623" r:id="rId44"/>
    <p:sldId id="622" r:id="rId45"/>
    <p:sldId id="624" r:id="rId46"/>
    <p:sldId id="581" r:id="rId47"/>
    <p:sldId id="367" r:id="rId48"/>
    <p:sldId id="368" r:id="rId49"/>
    <p:sldId id="625" r:id="rId50"/>
    <p:sldId id="626" r:id="rId51"/>
    <p:sldId id="627" r:id="rId52"/>
    <p:sldId id="628" r:id="rId53"/>
    <p:sldId id="629" r:id="rId54"/>
    <p:sldId id="630" r:id="rId55"/>
    <p:sldId id="631" r:id="rId56"/>
    <p:sldId id="632" r:id="rId57"/>
    <p:sldId id="633" r:id="rId58"/>
    <p:sldId id="634" r:id="rId59"/>
    <p:sldId id="635" r:id="rId60"/>
    <p:sldId id="636" r:id="rId61"/>
    <p:sldId id="637" r:id="rId62"/>
    <p:sldId id="638" r:id="rId63"/>
    <p:sldId id="639" r:id="rId64"/>
    <p:sldId id="640" r:id="rId65"/>
    <p:sldId id="582" r:id="rId66"/>
    <p:sldId id="347" r:id="rId67"/>
    <p:sldId id="289" r:id="rId68"/>
    <p:sldId id="641" r:id="rId69"/>
    <p:sldId id="369" r:id="rId70"/>
    <p:sldId id="370" r:id="rId71"/>
    <p:sldId id="642" r:id="rId72"/>
    <p:sldId id="644" r:id="rId73"/>
    <p:sldId id="645" r:id="rId74"/>
    <p:sldId id="646" r:id="rId75"/>
    <p:sldId id="647" r:id="rId76"/>
    <p:sldId id="648" r:id="rId77"/>
    <p:sldId id="649" r:id="rId78"/>
    <p:sldId id="650" r:id="rId79"/>
    <p:sldId id="320" r:id="rId80"/>
    <p:sldId id="324" r:id="rId81"/>
    <p:sldId id="651" r:id="rId82"/>
    <p:sldId id="652" r:id="rId83"/>
    <p:sldId id="330" r:id="rId84"/>
    <p:sldId id="653" r:id="rId85"/>
    <p:sldId id="654" r:id="rId86"/>
    <p:sldId id="327" r:id="rId87"/>
    <p:sldId id="655" r:id="rId88"/>
    <p:sldId id="656" r:id="rId89"/>
    <p:sldId id="657" r:id="rId90"/>
    <p:sldId id="658" r:id="rId91"/>
    <p:sldId id="643" r:id="rId92"/>
    <p:sldId id="371" r:id="rId93"/>
    <p:sldId id="372" r:id="rId94"/>
    <p:sldId id="659" r:id="rId95"/>
    <p:sldId id="660" r:id="rId96"/>
    <p:sldId id="661" r:id="rId97"/>
    <p:sldId id="662" r:id="rId98"/>
    <p:sldId id="663" r:id="rId99"/>
    <p:sldId id="664" r:id="rId100"/>
    <p:sldId id="665" r:id="rId101"/>
    <p:sldId id="666" r:id="rId102"/>
    <p:sldId id="667" r:id="rId103"/>
    <p:sldId id="668" r:id="rId104"/>
    <p:sldId id="335" r:id="rId105"/>
    <p:sldId id="669" r:id="rId106"/>
    <p:sldId id="670" r:id="rId107"/>
    <p:sldId id="671" r:id="rId108"/>
    <p:sldId id="672" r:id="rId109"/>
    <p:sldId id="673" r:id="rId110"/>
    <p:sldId id="674" r:id="rId111"/>
    <p:sldId id="675" r:id="rId112"/>
    <p:sldId id="676" r:id="rId113"/>
    <p:sldId id="677" r:id="rId114"/>
    <p:sldId id="678" r:id="rId115"/>
    <p:sldId id="317" r:id="rId116"/>
    <p:sldId id="679" r:id="rId117"/>
    <p:sldId id="680" r:id="rId118"/>
    <p:sldId id="681" r:id="rId119"/>
    <p:sldId id="682" r:id="rId120"/>
    <p:sldId id="318" r:id="rId121"/>
    <p:sldId id="683" r:id="rId122"/>
    <p:sldId id="684" r:id="rId123"/>
    <p:sldId id="685" r:id="rId124"/>
    <p:sldId id="686" r:id="rId125"/>
    <p:sldId id="687" r:id="rId126"/>
    <p:sldId id="336" r:id="rId127"/>
    <p:sldId id="688" r:id="rId128"/>
    <p:sldId id="689" r:id="rId129"/>
    <p:sldId id="690" r:id="rId130"/>
    <p:sldId id="319" r:id="rId131"/>
    <p:sldId id="429" r:id="rId132"/>
    <p:sldId id="528" r:id="rId133"/>
    <p:sldId id="691" r:id="rId134"/>
    <p:sldId id="373" r:id="rId135"/>
    <p:sldId id="374" r:id="rId136"/>
    <p:sldId id="694" r:id="rId137"/>
    <p:sldId id="695" r:id="rId138"/>
    <p:sldId id="696" r:id="rId139"/>
    <p:sldId id="697" r:id="rId140"/>
    <p:sldId id="698" r:id="rId141"/>
    <p:sldId id="699" r:id="rId142"/>
    <p:sldId id="700" r:id="rId143"/>
    <p:sldId id="701" r:id="rId144"/>
    <p:sldId id="702" r:id="rId145"/>
    <p:sldId id="703" r:id="rId146"/>
    <p:sldId id="704" r:id="rId147"/>
    <p:sldId id="705" r:id="rId148"/>
    <p:sldId id="706" r:id="rId149"/>
    <p:sldId id="707" r:id="rId150"/>
    <p:sldId id="708" r:id="rId151"/>
    <p:sldId id="709" r:id="rId152"/>
    <p:sldId id="710" r:id="rId153"/>
    <p:sldId id="711" r:id="rId154"/>
    <p:sldId id="325" r:id="rId155"/>
    <p:sldId id="712" r:id="rId156"/>
    <p:sldId id="713" r:id="rId157"/>
    <p:sldId id="714" r:id="rId158"/>
    <p:sldId id="715" r:id="rId159"/>
    <p:sldId id="716" r:id="rId160"/>
    <p:sldId id="717" r:id="rId161"/>
    <p:sldId id="718" r:id="rId162"/>
    <p:sldId id="719" r:id="rId163"/>
    <p:sldId id="333" r:id="rId164"/>
    <p:sldId id="720" r:id="rId165"/>
    <p:sldId id="721" r:id="rId166"/>
    <p:sldId id="722" r:id="rId167"/>
    <p:sldId id="329" r:id="rId168"/>
    <p:sldId id="723" r:id="rId169"/>
    <p:sldId id="724" r:id="rId170"/>
    <p:sldId id="725" r:id="rId171"/>
    <p:sldId id="726" r:id="rId172"/>
    <p:sldId id="727" r:id="rId173"/>
    <p:sldId id="728" r:id="rId174"/>
    <p:sldId id="729" r:id="rId175"/>
    <p:sldId id="730" r:id="rId176"/>
    <p:sldId id="331" r:id="rId177"/>
    <p:sldId id="328" r:id="rId178"/>
    <p:sldId id="731" r:id="rId179"/>
    <p:sldId id="732" r:id="rId180"/>
    <p:sldId id="733" r:id="rId181"/>
    <p:sldId id="734" r:id="rId182"/>
    <p:sldId id="735" r:id="rId183"/>
    <p:sldId id="736" r:id="rId184"/>
    <p:sldId id="737" r:id="rId185"/>
    <p:sldId id="738" r:id="rId186"/>
    <p:sldId id="739" r:id="rId187"/>
    <p:sldId id="740" r:id="rId188"/>
    <p:sldId id="444" r:id="rId189"/>
    <p:sldId id="692" r:id="rId190"/>
    <p:sldId id="375" r:id="rId191"/>
    <p:sldId id="376" r:id="rId192"/>
    <p:sldId id="741" r:id="rId193"/>
    <p:sldId id="742" r:id="rId194"/>
    <p:sldId id="743" r:id="rId195"/>
    <p:sldId id="744" r:id="rId196"/>
    <p:sldId id="745" r:id="rId197"/>
    <p:sldId id="746" r:id="rId198"/>
    <p:sldId id="747" r:id="rId199"/>
    <p:sldId id="280" r:id="rId200"/>
    <p:sldId id="304" r:id="rId201"/>
    <p:sldId id="334" r:id="rId202"/>
    <p:sldId id="554" r:id="rId203"/>
    <p:sldId id="693" r:id="rId204"/>
    <p:sldId id="377" r:id="rId205"/>
    <p:sldId id="378" r:id="rId206"/>
    <p:sldId id="748" r:id="rId207"/>
    <p:sldId id="749" r:id="rId208"/>
    <p:sldId id="750" r:id="rId209"/>
    <p:sldId id="751" r:id="rId210"/>
    <p:sldId id="752" r:id="rId211"/>
    <p:sldId id="753" r:id="rId212"/>
    <p:sldId id="754" r:id="rId213"/>
    <p:sldId id="755" r:id="rId214"/>
    <p:sldId id="756" r:id="rId215"/>
    <p:sldId id="757" r:id="rId216"/>
    <p:sldId id="758" r:id="rId217"/>
    <p:sldId id="759" r:id="rId218"/>
    <p:sldId id="760" r:id="rId219"/>
    <p:sldId id="761" r:id="rId220"/>
    <p:sldId id="762" r:id="rId221"/>
    <p:sldId id="763" r:id="rId222"/>
    <p:sldId id="764" r:id="rId223"/>
    <p:sldId id="765" r:id="rId224"/>
    <p:sldId id="326" r:id="rId225"/>
    <p:sldId id="295" r:id="rId226"/>
    <p:sldId id="555" r:id="rId227"/>
    <p:sldId id="530" r:id="rId228"/>
    <p:sldId id="531" r:id="rId2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key" initials="M" lastIdx="1" clrIdx="0">
    <p:extLst>
      <p:ext uri="{19B8F6BF-5375-455C-9EA6-DF929625EA0E}">
        <p15:presenceInfo xmlns:p15="http://schemas.microsoft.com/office/powerpoint/2012/main" userId="Mikey"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7E94FF2-A336-4165-A3B4-59CC1A2A0279}" v="66" dt="2022-12-21T05:18:34.84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906" autoAdjust="0"/>
    <p:restoredTop sz="82254" autoAdjust="0"/>
  </p:normalViewPr>
  <p:slideViewPr>
    <p:cSldViewPr snapToGrid="0">
      <p:cViewPr varScale="1">
        <p:scale>
          <a:sx n="44" d="100"/>
          <a:sy n="44" d="100"/>
        </p:scale>
        <p:origin x="1336" y="2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microsoft.com/office/2015/10/relationships/revisionInfo" Target="revisionInfo.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notesMaster" Target="notesMasters/notesMaster1.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slide" Target="slides/slide219.xml"/><Relationship Id="rId225" Type="http://schemas.openxmlformats.org/officeDocument/2006/relationships/slide" Target="slides/slide224.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36" Type="http://schemas.microsoft.com/office/2016/11/relationships/changesInfo" Target="changesInfos/changesInfo1.xml"/><Relationship Id="rId26" Type="http://schemas.openxmlformats.org/officeDocument/2006/relationships/slide" Target="slides/slide25.xml"/><Relationship Id="rId231" Type="http://schemas.openxmlformats.org/officeDocument/2006/relationships/commentAuthors" Target="commentAuthors.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presProps" Target="presProps.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viewProps" Target="viewProps.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theme" Target="theme/theme1.xml"/><Relationship Id="rId2" Type="http://schemas.openxmlformats.org/officeDocument/2006/relationships/slide" Target="slides/slide1.xml"/><Relationship Id="rId29" Type="http://schemas.openxmlformats.org/officeDocument/2006/relationships/slide" Target="slides/slide2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tableStyles" Target="tableStyles.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rie Chris Soque" userId="9ebdbcbf79932a9a" providerId="LiveId" clId="{F7E94FF2-A336-4165-A3B4-59CC1A2A0279}"/>
    <pc:docChg chg="undo custSel addSld delSld modSld sldOrd">
      <pc:chgData name="Marie Chris Soque" userId="9ebdbcbf79932a9a" providerId="LiveId" clId="{F7E94FF2-A336-4165-A3B4-59CC1A2A0279}" dt="2022-12-21T05:23:02.460" v="3238" actId="20577"/>
      <pc:docMkLst>
        <pc:docMk/>
      </pc:docMkLst>
      <pc:sldChg chg="delSp del mod">
        <pc:chgData name="Marie Chris Soque" userId="9ebdbcbf79932a9a" providerId="LiveId" clId="{F7E94FF2-A336-4165-A3B4-59CC1A2A0279}" dt="2022-12-21T01:05:14.533" v="30" actId="47"/>
        <pc:sldMkLst>
          <pc:docMk/>
          <pc:sldMk cId="2593397841" sldId="265"/>
        </pc:sldMkLst>
        <pc:spChg chg="del">
          <ac:chgData name="Marie Chris Soque" userId="9ebdbcbf79932a9a" providerId="LiveId" clId="{F7E94FF2-A336-4165-A3B4-59CC1A2A0279}" dt="2022-12-21T01:04:38.273" v="18" actId="478"/>
          <ac:spMkLst>
            <pc:docMk/>
            <pc:sldMk cId="2593397841" sldId="265"/>
            <ac:spMk id="6" creationId="{24F3D07E-838C-4889-9476-368D23072D0B}"/>
          </ac:spMkLst>
        </pc:spChg>
      </pc:sldChg>
      <pc:sldChg chg="addSp modSp del">
        <pc:chgData name="Marie Chris Soque" userId="9ebdbcbf79932a9a" providerId="LiveId" clId="{F7E94FF2-A336-4165-A3B4-59CC1A2A0279}" dt="2022-12-21T01:21:33.418" v="71" actId="47"/>
        <pc:sldMkLst>
          <pc:docMk/>
          <pc:sldMk cId="3380150320" sldId="266"/>
        </pc:sldMkLst>
        <pc:spChg chg="add mod">
          <ac:chgData name="Marie Chris Soque" userId="9ebdbcbf79932a9a" providerId="LiveId" clId="{F7E94FF2-A336-4165-A3B4-59CC1A2A0279}" dt="2022-12-21T01:21:24.964" v="67" actId="571"/>
          <ac:spMkLst>
            <pc:docMk/>
            <pc:sldMk cId="3380150320" sldId="266"/>
            <ac:spMk id="2" creationId="{C97DF48A-7F20-25B6-1D7B-60DCF3C90164}"/>
          </ac:spMkLst>
        </pc:spChg>
      </pc:sldChg>
      <pc:sldChg chg="addSp delSp modSp mod">
        <pc:chgData name="Marie Chris Soque" userId="9ebdbcbf79932a9a" providerId="LiveId" clId="{F7E94FF2-A336-4165-A3B4-59CC1A2A0279}" dt="2022-12-21T01:20:34.211" v="58" actId="1076"/>
        <pc:sldMkLst>
          <pc:docMk/>
          <pc:sldMk cId="4021313773" sldId="279"/>
        </pc:sldMkLst>
        <pc:spChg chg="add mod">
          <ac:chgData name="Marie Chris Soque" userId="9ebdbcbf79932a9a" providerId="LiveId" clId="{F7E94FF2-A336-4165-A3B4-59CC1A2A0279}" dt="2022-12-21T01:16:02.762" v="47" actId="115"/>
          <ac:spMkLst>
            <pc:docMk/>
            <pc:sldMk cId="4021313773" sldId="279"/>
            <ac:spMk id="8" creationId="{CE2B3056-FC48-465D-07C8-EF02336FEE02}"/>
          </ac:spMkLst>
        </pc:spChg>
        <pc:spChg chg="add mod">
          <ac:chgData name="Marie Chris Soque" userId="9ebdbcbf79932a9a" providerId="LiveId" clId="{F7E94FF2-A336-4165-A3B4-59CC1A2A0279}" dt="2022-12-21T01:20:30.600" v="57" actId="115"/>
          <ac:spMkLst>
            <pc:docMk/>
            <pc:sldMk cId="4021313773" sldId="279"/>
            <ac:spMk id="10" creationId="{4AE3684E-A2E1-B9B3-BCE6-3BE1DFB4DDC6}"/>
          </ac:spMkLst>
        </pc:spChg>
        <pc:picChg chg="del">
          <ac:chgData name="Marie Chris Soque" userId="9ebdbcbf79932a9a" providerId="LiveId" clId="{F7E94FF2-A336-4165-A3B4-59CC1A2A0279}" dt="2022-12-21T01:05:47.371" v="31" actId="478"/>
          <ac:picMkLst>
            <pc:docMk/>
            <pc:sldMk cId="4021313773" sldId="279"/>
            <ac:picMk id="3" creationId="{0751E7A4-CDD3-47F9-92ED-E5EA79774281}"/>
          </ac:picMkLst>
        </pc:picChg>
        <pc:picChg chg="del">
          <ac:chgData name="Marie Chris Soque" userId="9ebdbcbf79932a9a" providerId="LiveId" clId="{F7E94FF2-A336-4165-A3B4-59CC1A2A0279}" dt="2022-12-21T01:05:47.371" v="31" actId="478"/>
          <ac:picMkLst>
            <pc:docMk/>
            <pc:sldMk cId="4021313773" sldId="279"/>
            <ac:picMk id="5" creationId="{B829D54D-E9E1-498A-A400-E62C083D365E}"/>
          </ac:picMkLst>
        </pc:picChg>
        <pc:picChg chg="add mod">
          <ac:chgData name="Marie Chris Soque" userId="9ebdbcbf79932a9a" providerId="LiveId" clId="{F7E94FF2-A336-4165-A3B4-59CC1A2A0279}" dt="2022-12-21T01:20:34.211" v="58" actId="1076"/>
          <ac:picMkLst>
            <pc:docMk/>
            <pc:sldMk cId="4021313773" sldId="279"/>
            <ac:picMk id="6" creationId="{A2EE3FDE-A22C-C4A6-C527-1F30B870105F}"/>
          </ac:picMkLst>
        </pc:picChg>
      </pc:sldChg>
      <pc:sldChg chg="add">
        <pc:chgData name="Marie Chris Soque" userId="9ebdbcbf79932a9a" providerId="LiveId" clId="{F7E94FF2-A336-4165-A3B4-59CC1A2A0279}" dt="2022-12-21T04:12:26.513" v="2343"/>
        <pc:sldMkLst>
          <pc:docMk/>
          <pc:sldMk cId="2402807042" sldId="280"/>
        </pc:sldMkLst>
      </pc:sldChg>
      <pc:sldChg chg="modSp mod">
        <pc:chgData name="Marie Chris Soque" userId="9ebdbcbf79932a9a" providerId="LiveId" clId="{F7E94FF2-A336-4165-A3B4-59CC1A2A0279}" dt="2022-12-21T01:22:13.433" v="101" actId="20577"/>
        <pc:sldMkLst>
          <pc:docMk/>
          <pc:sldMk cId="2469051007" sldId="289"/>
        </pc:sldMkLst>
        <pc:spChg chg="mod">
          <ac:chgData name="Marie Chris Soque" userId="9ebdbcbf79932a9a" providerId="LiveId" clId="{F7E94FF2-A336-4165-A3B4-59CC1A2A0279}" dt="2022-12-21T01:22:13.433" v="101" actId="20577"/>
          <ac:spMkLst>
            <pc:docMk/>
            <pc:sldMk cId="2469051007" sldId="289"/>
            <ac:spMk id="2" creationId="{D1F6532E-CF8F-44C0-AFBE-18569735C5C4}"/>
          </ac:spMkLst>
        </pc:spChg>
      </pc:sldChg>
      <pc:sldChg chg="modSp add mod">
        <pc:chgData name="Marie Chris Soque" userId="9ebdbcbf79932a9a" providerId="LiveId" clId="{F7E94FF2-A336-4165-A3B4-59CC1A2A0279}" dt="2022-12-21T05:10:07.450" v="2642" actId="120"/>
        <pc:sldMkLst>
          <pc:docMk/>
          <pc:sldMk cId="679614344" sldId="295"/>
        </pc:sldMkLst>
        <pc:graphicFrameChg chg="mod modGraphic">
          <ac:chgData name="Marie Chris Soque" userId="9ebdbcbf79932a9a" providerId="LiveId" clId="{F7E94FF2-A336-4165-A3B4-59CC1A2A0279}" dt="2022-12-21T05:10:07.450" v="2642" actId="120"/>
          <ac:graphicFrameMkLst>
            <pc:docMk/>
            <pc:sldMk cId="679614344" sldId="295"/>
            <ac:graphicFrameMk id="3" creationId="{EED38801-495D-41EB-FB52-CA4F02676682}"/>
          </ac:graphicFrameMkLst>
        </pc:graphicFrameChg>
      </pc:sldChg>
      <pc:sldChg chg="del">
        <pc:chgData name="Marie Chris Soque" userId="9ebdbcbf79932a9a" providerId="LiveId" clId="{F7E94FF2-A336-4165-A3B4-59CC1A2A0279}" dt="2022-12-21T01:21:50.097" v="72" actId="47"/>
        <pc:sldMkLst>
          <pc:docMk/>
          <pc:sldMk cId="2609267519" sldId="296"/>
        </pc:sldMkLst>
      </pc:sldChg>
      <pc:sldChg chg="del">
        <pc:chgData name="Marie Chris Soque" userId="9ebdbcbf79932a9a" providerId="LiveId" clId="{F7E94FF2-A336-4165-A3B4-59CC1A2A0279}" dt="2022-12-21T02:46:48.214" v="1303" actId="47"/>
        <pc:sldMkLst>
          <pc:docMk/>
          <pc:sldMk cId="4284197970" sldId="300"/>
        </pc:sldMkLst>
      </pc:sldChg>
      <pc:sldChg chg="del">
        <pc:chgData name="Marie Chris Soque" userId="9ebdbcbf79932a9a" providerId="LiveId" clId="{F7E94FF2-A336-4165-A3B4-59CC1A2A0279}" dt="2022-12-21T02:46:48.214" v="1303" actId="47"/>
        <pc:sldMkLst>
          <pc:docMk/>
          <pc:sldMk cId="3456004737" sldId="301"/>
        </pc:sldMkLst>
      </pc:sldChg>
      <pc:sldChg chg="del">
        <pc:chgData name="Marie Chris Soque" userId="9ebdbcbf79932a9a" providerId="LiveId" clId="{F7E94FF2-A336-4165-A3B4-59CC1A2A0279}" dt="2022-12-21T02:46:48.214" v="1303" actId="47"/>
        <pc:sldMkLst>
          <pc:docMk/>
          <pc:sldMk cId="762904359" sldId="302"/>
        </pc:sldMkLst>
      </pc:sldChg>
      <pc:sldChg chg="del">
        <pc:chgData name="Marie Chris Soque" userId="9ebdbcbf79932a9a" providerId="LiveId" clId="{F7E94FF2-A336-4165-A3B4-59CC1A2A0279}" dt="2022-12-21T02:46:48.214" v="1303" actId="47"/>
        <pc:sldMkLst>
          <pc:docMk/>
          <pc:sldMk cId="1745084339" sldId="303"/>
        </pc:sldMkLst>
      </pc:sldChg>
      <pc:sldChg chg="addSp delSp modSp add mod">
        <pc:chgData name="Marie Chris Soque" userId="9ebdbcbf79932a9a" providerId="LiveId" clId="{F7E94FF2-A336-4165-A3B4-59CC1A2A0279}" dt="2022-12-21T05:09:20.473" v="2637"/>
        <pc:sldMkLst>
          <pc:docMk/>
          <pc:sldMk cId="2802913470" sldId="304"/>
        </pc:sldMkLst>
        <pc:graphicFrameChg chg="add mod">
          <ac:chgData name="Marie Chris Soque" userId="9ebdbcbf79932a9a" providerId="LiveId" clId="{F7E94FF2-A336-4165-A3B4-59CC1A2A0279}" dt="2022-12-21T05:09:20.473" v="2637"/>
          <ac:graphicFrameMkLst>
            <pc:docMk/>
            <pc:sldMk cId="2802913470" sldId="304"/>
            <ac:graphicFrameMk id="2" creationId="{F525F9F4-E857-C767-4A43-9A0BB6539CC7}"/>
          </ac:graphicFrameMkLst>
        </pc:graphicFrameChg>
        <pc:graphicFrameChg chg="del modGraphic">
          <ac:chgData name="Marie Chris Soque" userId="9ebdbcbf79932a9a" providerId="LiveId" clId="{F7E94FF2-A336-4165-A3B4-59CC1A2A0279}" dt="2022-12-21T05:09:15.410" v="2636" actId="478"/>
          <ac:graphicFrameMkLst>
            <pc:docMk/>
            <pc:sldMk cId="2802913470" sldId="304"/>
            <ac:graphicFrameMk id="4" creationId="{15578061-C387-4329-B777-66D8555A479F}"/>
          </ac:graphicFrameMkLst>
        </pc:graphicFrameChg>
      </pc:sldChg>
      <pc:sldChg chg="del">
        <pc:chgData name="Marie Chris Soque" userId="9ebdbcbf79932a9a" providerId="LiveId" clId="{F7E94FF2-A336-4165-A3B4-59CC1A2A0279}" dt="2022-12-21T02:46:48.214" v="1303" actId="47"/>
        <pc:sldMkLst>
          <pc:docMk/>
          <pc:sldMk cId="4005837691" sldId="304"/>
        </pc:sldMkLst>
      </pc:sldChg>
      <pc:sldChg chg="del">
        <pc:chgData name="Marie Chris Soque" userId="9ebdbcbf79932a9a" providerId="LiveId" clId="{F7E94FF2-A336-4165-A3B4-59CC1A2A0279}" dt="2022-12-21T02:46:48.214" v="1303" actId="47"/>
        <pc:sldMkLst>
          <pc:docMk/>
          <pc:sldMk cId="1974459059" sldId="305"/>
        </pc:sldMkLst>
      </pc:sldChg>
      <pc:sldChg chg="del">
        <pc:chgData name="Marie Chris Soque" userId="9ebdbcbf79932a9a" providerId="LiveId" clId="{F7E94FF2-A336-4165-A3B4-59CC1A2A0279}" dt="2022-12-21T03:20:30.007" v="1656" actId="47"/>
        <pc:sldMkLst>
          <pc:docMk/>
          <pc:sldMk cId="3629936333" sldId="307"/>
        </pc:sldMkLst>
      </pc:sldChg>
      <pc:sldChg chg="del">
        <pc:chgData name="Marie Chris Soque" userId="9ebdbcbf79932a9a" providerId="LiveId" clId="{F7E94FF2-A336-4165-A3B4-59CC1A2A0279}" dt="2022-12-21T03:21:11.122" v="1696" actId="47"/>
        <pc:sldMkLst>
          <pc:docMk/>
          <pc:sldMk cId="2374326439" sldId="311"/>
        </pc:sldMkLst>
      </pc:sldChg>
      <pc:sldChg chg="del">
        <pc:chgData name="Marie Chris Soque" userId="9ebdbcbf79932a9a" providerId="LiveId" clId="{F7E94FF2-A336-4165-A3B4-59CC1A2A0279}" dt="2022-12-21T02:30:23.529" v="1119" actId="47"/>
        <pc:sldMkLst>
          <pc:docMk/>
          <pc:sldMk cId="2137126873" sldId="312"/>
        </pc:sldMkLst>
      </pc:sldChg>
      <pc:sldChg chg="del">
        <pc:chgData name="Marie Chris Soque" userId="9ebdbcbf79932a9a" providerId="LiveId" clId="{F7E94FF2-A336-4165-A3B4-59CC1A2A0279}" dt="2022-12-21T02:31:31.483" v="1142" actId="47"/>
        <pc:sldMkLst>
          <pc:docMk/>
          <pc:sldMk cId="2141412387" sldId="313"/>
        </pc:sldMkLst>
      </pc:sldChg>
      <pc:sldChg chg="del">
        <pc:chgData name="Marie Chris Soque" userId="9ebdbcbf79932a9a" providerId="LiveId" clId="{F7E94FF2-A336-4165-A3B4-59CC1A2A0279}" dt="2022-12-21T03:20:09.040" v="1655" actId="47"/>
        <pc:sldMkLst>
          <pc:docMk/>
          <pc:sldMk cId="2794413917" sldId="314"/>
        </pc:sldMkLst>
      </pc:sldChg>
      <pc:sldChg chg="del">
        <pc:chgData name="Marie Chris Soque" userId="9ebdbcbf79932a9a" providerId="LiveId" clId="{F7E94FF2-A336-4165-A3B4-59CC1A2A0279}" dt="2022-12-21T01:21:11.187" v="63" actId="47"/>
        <pc:sldMkLst>
          <pc:docMk/>
          <pc:sldMk cId="1817445986" sldId="316"/>
        </pc:sldMkLst>
      </pc:sldChg>
      <pc:sldChg chg="del">
        <pc:chgData name="Marie Chris Soque" userId="9ebdbcbf79932a9a" providerId="LiveId" clId="{F7E94FF2-A336-4165-A3B4-59CC1A2A0279}" dt="2022-12-21T01:20:48.441" v="59" actId="47"/>
        <pc:sldMkLst>
          <pc:docMk/>
          <pc:sldMk cId="447527757" sldId="317"/>
        </pc:sldMkLst>
      </pc:sldChg>
      <pc:sldChg chg="addSp delSp modSp add mod">
        <pc:chgData name="Marie Chris Soque" userId="9ebdbcbf79932a9a" providerId="LiveId" clId="{F7E94FF2-A336-4165-A3B4-59CC1A2A0279}" dt="2022-12-21T05:05:11.282" v="2607" actId="1076"/>
        <pc:sldMkLst>
          <pc:docMk/>
          <pc:sldMk cId="2869994976" sldId="317"/>
        </pc:sldMkLst>
        <pc:spChg chg="mod">
          <ac:chgData name="Marie Chris Soque" userId="9ebdbcbf79932a9a" providerId="LiveId" clId="{F7E94FF2-A336-4165-A3B4-59CC1A2A0279}" dt="2022-12-21T05:02:26.805" v="2594" actId="1076"/>
          <ac:spMkLst>
            <pc:docMk/>
            <pc:sldMk cId="2869994976" sldId="317"/>
            <ac:spMk id="5" creationId="{53F86398-0C57-6EC0-D3B5-B0F24383F61D}"/>
          </ac:spMkLst>
        </pc:spChg>
        <pc:spChg chg="add mod">
          <ac:chgData name="Marie Chris Soque" userId="9ebdbcbf79932a9a" providerId="LiveId" clId="{F7E94FF2-A336-4165-A3B4-59CC1A2A0279}" dt="2022-12-21T05:02:38.695" v="2597" actId="164"/>
          <ac:spMkLst>
            <pc:docMk/>
            <pc:sldMk cId="2869994976" sldId="317"/>
            <ac:spMk id="6" creationId="{CA758B57-9219-579C-1D18-CF71DC726441}"/>
          </ac:spMkLst>
        </pc:spChg>
        <pc:grpChg chg="add del mod">
          <ac:chgData name="Marie Chris Soque" userId="9ebdbcbf79932a9a" providerId="LiveId" clId="{F7E94FF2-A336-4165-A3B4-59CC1A2A0279}" dt="2022-12-21T05:04:25.296" v="2598" actId="478"/>
          <ac:grpSpMkLst>
            <pc:docMk/>
            <pc:sldMk cId="2869994976" sldId="317"/>
            <ac:grpSpMk id="7" creationId="{34E77075-FF78-51C2-7C9D-849882A2E54B}"/>
          </ac:grpSpMkLst>
        </pc:grpChg>
        <pc:picChg chg="add mod">
          <ac:chgData name="Marie Chris Soque" userId="9ebdbcbf79932a9a" providerId="LiveId" clId="{F7E94FF2-A336-4165-A3B4-59CC1A2A0279}" dt="2022-12-21T05:02:38.695" v="2597" actId="164"/>
          <ac:picMkLst>
            <pc:docMk/>
            <pc:sldMk cId="2869994976" sldId="317"/>
            <ac:picMk id="2" creationId="{91BD7128-DD72-56DC-F52D-538C89F3FCF4}"/>
          </ac:picMkLst>
        </pc:picChg>
        <pc:picChg chg="add mod">
          <ac:chgData name="Marie Chris Soque" userId="9ebdbcbf79932a9a" providerId="LiveId" clId="{F7E94FF2-A336-4165-A3B4-59CC1A2A0279}" dt="2022-12-21T05:04:39.328" v="2601" actId="1076"/>
          <ac:picMkLst>
            <pc:docMk/>
            <pc:sldMk cId="2869994976" sldId="317"/>
            <ac:picMk id="8" creationId="{B9AFB020-8649-59F3-EB87-A266AC873623}"/>
          </ac:picMkLst>
        </pc:picChg>
        <pc:picChg chg="add mod modCrop">
          <ac:chgData name="Marie Chris Soque" userId="9ebdbcbf79932a9a" providerId="LiveId" clId="{F7E94FF2-A336-4165-A3B4-59CC1A2A0279}" dt="2022-12-21T05:05:11.282" v="2607" actId="1076"/>
          <ac:picMkLst>
            <pc:docMk/>
            <pc:sldMk cId="2869994976" sldId="317"/>
            <ac:picMk id="9" creationId="{9A7DB258-8401-C3EF-AB1F-9C2CE20EB649}"/>
          </ac:picMkLst>
        </pc:picChg>
      </pc:sldChg>
      <pc:sldChg chg="addSp modSp add mod">
        <pc:chgData name="Marie Chris Soque" userId="9ebdbcbf79932a9a" providerId="LiveId" clId="{F7E94FF2-A336-4165-A3B4-59CC1A2A0279}" dt="2022-12-21T05:05:32.564" v="2610" actId="1076"/>
        <pc:sldMkLst>
          <pc:docMk/>
          <pc:sldMk cId="3212938685" sldId="318"/>
        </pc:sldMkLst>
        <pc:picChg chg="add mod modCrop">
          <ac:chgData name="Marie Chris Soque" userId="9ebdbcbf79932a9a" providerId="LiveId" clId="{F7E94FF2-A336-4165-A3B4-59CC1A2A0279}" dt="2022-12-21T05:05:32.564" v="2610" actId="1076"/>
          <ac:picMkLst>
            <pc:docMk/>
            <pc:sldMk cId="3212938685" sldId="318"/>
            <ac:picMk id="2" creationId="{6A6E75BC-253B-D06B-E7D4-4D874F0446C5}"/>
          </ac:picMkLst>
        </pc:picChg>
      </pc:sldChg>
      <pc:sldChg chg="addSp modSp add mod ord">
        <pc:chgData name="Marie Chris Soque" userId="9ebdbcbf79932a9a" providerId="LiveId" clId="{F7E94FF2-A336-4165-A3B4-59CC1A2A0279}" dt="2022-12-21T05:06:26.226" v="2618" actId="1076"/>
        <pc:sldMkLst>
          <pc:docMk/>
          <pc:sldMk cId="1446773848" sldId="319"/>
        </pc:sldMkLst>
        <pc:picChg chg="add mod modCrop">
          <ac:chgData name="Marie Chris Soque" userId="9ebdbcbf79932a9a" providerId="LiveId" clId="{F7E94FF2-A336-4165-A3B4-59CC1A2A0279}" dt="2022-12-21T05:06:26.226" v="2618" actId="1076"/>
          <ac:picMkLst>
            <pc:docMk/>
            <pc:sldMk cId="1446773848" sldId="319"/>
            <ac:picMk id="2" creationId="{C702BB68-B69D-FC08-DC8C-49419CF6D4EE}"/>
          </ac:picMkLst>
        </pc:picChg>
      </pc:sldChg>
      <pc:sldChg chg="addSp modSp add del mod">
        <pc:chgData name="Marie Chris Soque" userId="9ebdbcbf79932a9a" providerId="LiveId" clId="{F7E94FF2-A336-4165-A3B4-59CC1A2A0279}" dt="2022-12-21T03:15:46.150" v="1629" actId="2696"/>
        <pc:sldMkLst>
          <pc:docMk/>
          <pc:sldMk cId="2412668215" sldId="320"/>
        </pc:sldMkLst>
        <pc:picChg chg="add mod">
          <ac:chgData name="Marie Chris Soque" userId="9ebdbcbf79932a9a" providerId="LiveId" clId="{F7E94FF2-A336-4165-A3B4-59CC1A2A0279}" dt="2022-12-21T02:48:05.144" v="1344" actId="1076"/>
          <ac:picMkLst>
            <pc:docMk/>
            <pc:sldMk cId="2412668215" sldId="320"/>
            <ac:picMk id="5" creationId="{89DB7237-0ADD-F643-0B1C-A9386D7FF7E6}"/>
          </ac:picMkLst>
        </pc:picChg>
      </pc:sldChg>
      <pc:sldChg chg="add">
        <pc:chgData name="Marie Chris Soque" userId="9ebdbcbf79932a9a" providerId="LiveId" clId="{F7E94FF2-A336-4165-A3B4-59CC1A2A0279}" dt="2022-12-21T03:18:38.281" v="1647"/>
        <pc:sldMkLst>
          <pc:docMk/>
          <pc:sldMk cId="3637088799" sldId="320"/>
        </pc:sldMkLst>
      </pc:sldChg>
      <pc:sldChg chg="add del">
        <pc:chgData name="Marie Chris Soque" userId="9ebdbcbf79932a9a" providerId="LiveId" clId="{F7E94FF2-A336-4165-A3B4-59CC1A2A0279}" dt="2022-12-21T03:18:30.340" v="1645" actId="2696"/>
        <pc:sldMkLst>
          <pc:docMk/>
          <pc:sldMk cId="3934784100" sldId="320"/>
        </pc:sldMkLst>
      </pc:sldChg>
      <pc:sldChg chg="del">
        <pc:chgData name="Marie Chris Soque" userId="9ebdbcbf79932a9a" providerId="LiveId" clId="{F7E94FF2-A336-4165-A3B4-59CC1A2A0279}" dt="2022-12-21T01:20:48.441" v="59" actId="47"/>
        <pc:sldMkLst>
          <pc:docMk/>
          <pc:sldMk cId="1987613334" sldId="322"/>
        </pc:sldMkLst>
      </pc:sldChg>
      <pc:sldChg chg="add del">
        <pc:chgData name="Marie Chris Soque" userId="9ebdbcbf79932a9a" providerId="LiveId" clId="{F7E94FF2-A336-4165-A3B4-59CC1A2A0279}" dt="2022-12-21T03:18:30.340" v="1645" actId="2696"/>
        <pc:sldMkLst>
          <pc:docMk/>
          <pc:sldMk cId="1083687884" sldId="324"/>
        </pc:sldMkLst>
      </pc:sldChg>
      <pc:sldChg chg="addSp modSp add del mod">
        <pc:chgData name="Marie Chris Soque" userId="9ebdbcbf79932a9a" providerId="LiveId" clId="{F7E94FF2-A336-4165-A3B4-59CC1A2A0279}" dt="2022-12-21T03:15:46.150" v="1629" actId="2696"/>
        <pc:sldMkLst>
          <pc:docMk/>
          <pc:sldMk cId="2797253040" sldId="324"/>
        </pc:sldMkLst>
        <pc:picChg chg="add mod">
          <ac:chgData name="Marie Chris Soque" userId="9ebdbcbf79932a9a" providerId="LiveId" clId="{F7E94FF2-A336-4165-A3B4-59CC1A2A0279}" dt="2022-12-21T02:48:17.392" v="1348" actId="14100"/>
          <ac:picMkLst>
            <pc:docMk/>
            <pc:sldMk cId="2797253040" sldId="324"/>
            <ac:picMk id="2" creationId="{C4AA26BD-8258-92C9-7D53-2FDC21C8F88C}"/>
          </ac:picMkLst>
        </pc:picChg>
      </pc:sldChg>
      <pc:sldChg chg="add">
        <pc:chgData name="Marie Chris Soque" userId="9ebdbcbf79932a9a" providerId="LiveId" clId="{F7E94FF2-A336-4165-A3B4-59CC1A2A0279}" dt="2022-12-21T03:18:38.281" v="1647"/>
        <pc:sldMkLst>
          <pc:docMk/>
          <pc:sldMk cId="3042227854" sldId="324"/>
        </pc:sldMkLst>
      </pc:sldChg>
      <pc:sldChg chg="addSp modSp add mod">
        <pc:chgData name="Marie Chris Soque" userId="9ebdbcbf79932a9a" providerId="LiveId" clId="{F7E94FF2-A336-4165-A3B4-59CC1A2A0279}" dt="2022-12-21T05:06:48.763" v="2621" actId="14100"/>
        <pc:sldMkLst>
          <pc:docMk/>
          <pc:sldMk cId="4128052143" sldId="325"/>
        </pc:sldMkLst>
        <pc:picChg chg="add mod">
          <ac:chgData name="Marie Chris Soque" userId="9ebdbcbf79932a9a" providerId="LiveId" clId="{F7E94FF2-A336-4165-A3B4-59CC1A2A0279}" dt="2022-12-21T05:06:48.763" v="2621" actId="14100"/>
          <ac:picMkLst>
            <pc:docMk/>
            <pc:sldMk cId="4128052143" sldId="325"/>
            <ac:picMk id="2" creationId="{EA407F1E-7B20-6184-86C7-70F79DC77A72}"/>
          </ac:picMkLst>
        </pc:picChg>
      </pc:sldChg>
      <pc:sldChg chg="addSp delSp modSp add del mod">
        <pc:chgData name="Marie Chris Soque" userId="9ebdbcbf79932a9a" providerId="LiveId" clId="{F7E94FF2-A336-4165-A3B4-59CC1A2A0279}" dt="2022-12-21T05:09:49.984" v="2640"/>
        <pc:sldMkLst>
          <pc:docMk/>
          <pc:sldMk cId="188995414" sldId="326"/>
        </pc:sldMkLst>
        <pc:spChg chg="add mod">
          <ac:chgData name="Marie Chris Soque" userId="9ebdbcbf79932a9a" providerId="LiveId" clId="{F7E94FF2-A336-4165-A3B4-59CC1A2A0279}" dt="2022-12-21T05:09:49.984" v="2640"/>
          <ac:spMkLst>
            <pc:docMk/>
            <pc:sldMk cId="188995414" sldId="326"/>
            <ac:spMk id="2" creationId="{5A53277C-58E2-671B-626E-DA64BADAD66E}"/>
          </ac:spMkLst>
        </pc:spChg>
        <pc:spChg chg="del">
          <ac:chgData name="Marie Chris Soque" userId="9ebdbcbf79932a9a" providerId="LiveId" clId="{F7E94FF2-A336-4165-A3B4-59CC1A2A0279}" dt="2022-12-21T05:09:49.151" v="2639" actId="478"/>
          <ac:spMkLst>
            <pc:docMk/>
            <pc:sldMk cId="188995414" sldId="326"/>
            <ac:spMk id="3" creationId="{8AF81924-0F45-4437-989A-D77EBCD3A6FD}"/>
          </ac:spMkLst>
        </pc:spChg>
        <pc:spChg chg="add mod">
          <ac:chgData name="Marie Chris Soque" userId="9ebdbcbf79932a9a" providerId="LiveId" clId="{F7E94FF2-A336-4165-A3B4-59CC1A2A0279}" dt="2022-12-21T05:09:49.984" v="2640"/>
          <ac:spMkLst>
            <pc:docMk/>
            <pc:sldMk cId="188995414" sldId="326"/>
            <ac:spMk id="4" creationId="{688039BF-ED3A-03DE-1A76-346A7EF84074}"/>
          </ac:spMkLst>
        </pc:spChg>
        <pc:spChg chg="del">
          <ac:chgData name="Marie Chris Soque" userId="9ebdbcbf79932a9a" providerId="LiveId" clId="{F7E94FF2-A336-4165-A3B4-59CC1A2A0279}" dt="2022-12-21T05:09:49.151" v="2639" actId="478"/>
          <ac:spMkLst>
            <pc:docMk/>
            <pc:sldMk cId="188995414" sldId="326"/>
            <ac:spMk id="5" creationId="{CF48233F-0281-4140-9114-10B7F14D0EA5}"/>
          </ac:spMkLst>
        </pc:spChg>
        <pc:spChg chg="del">
          <ac:chgData name="Marie Chris Soque" userId="9ebdbcbf79932a9a" providerId="LiveId" clId="{F7E94FF2-A336-4165-A3B4-59CC1A2A0279}" dt="2022-12-21T05:09:49.151" v="2639" actId="478"/>
          <ac:spMkLst>
            <pc:docMk/>
            <pc:sldMk cId="188995414" sldId="326"/>
            <ac:spMk id="7" creationId="{0E1A39A9-FAC7-4D6A-8F07-4217C758EDAC}"/>
          </ac:spMkLst>
        </pc:spChg>
        <pc:spChg chg="del">
          <ac:chgData name="Marie Chris Soque" userId="9ebdbcbf79932a9a" providerId="LiveId" clId="{F7E94FF2-A336-4165-A3B4-59CC1A2A0279}" dt="2022-12-21T05:09:49.151" v="2639" actId="478"/>
          <ac:spMkLst>
            <pc:docMk/>
            <pc:sldMk cId="188995414" sldId="326"/>
            <ac:spMk id="18" creationId="{9A1EE703-5A07-4332-B4DD-0F08B8ABAE36}"/>
          </ac:spMkLst>
        </pc:spChg>
        <pc:spChg chg="del">
          <ac:chgData name="Marie Chris Soque" userId="9ebdbcbf79932a9a" providerId="LiveId" clId="{F7E94FF2-A336-4165-A3B4-59CC1A2A0279}" dt="2022-12-21T05:09:49.151" v="2639" actId="478"/>
          <ac:spMkLst>
            <pc:docMk/>
            <pc:sldMk cId="188995414" sldId="326"/>
            <ac:spMk id="23" creationId="{0217BE30-798B-4BB2-BB9F-56630615AC46}"/>
          </ac:spMkLst>
        </pc:spChg>
        <pc:spChg chg="del">
          <ac:chgData name="Marie Chris Soque" userId="9ebdbcbf79932a9a" providerId="LiveId" clId="{F7E94FF2-A336-4165-A3B4-59CC1A2A0279}" dt="2022-12-21T05:09:49.151" v="2639" actId="478"/>
          <ac:spMkLst>
            <pc:docMk/>
            <pc:sldMk cId="188995414" sldId="326"/>
            <ac:spMk id="25" creationId="{0A6949DF-7160-44AB-B6B7-3C946A67683B}"/>
          </ac:spMkLst>
        </pc:spChg>
        <pc:spChg chg="del">
          <ac:chgData name="Marie Chris Soque" userId="9ebdbcbf79932a9a" providerId="LiveId" clId="{F7E94FF2-A336-4165-A3B4-59CC1A2A0279}" dt="2022-12-21T05:09:49.151" v="2639" actId="478"/>
          <ac:spMkLst>
            <pc:docMk/>
            <pc:sldMk cId="188995414" sldId="326"/>
            <ac:spMk id="26" creationId="{A918D0CA-5AC8-4F13-916E-BEB78EE982BD}"/>
          </ac:spMkLst>
        </pc:spChg>
        <pc:spChg chg="del">
          <ac:chgData name="Marie Chris Soque" userId="9ebdbcbf79932a9a" providerId="LiveId" clId="{F7E94FF2-A336-4165-A3B4-59CC1A2A0279}" dt="2022-12-21T05:09:49.151" v="2639" actId="478"/>
          <ac:spMkLst>
            <pc:docMk/>
            <pc:sldMk cId="188995414" sldId="326"/>
            <ac:spMk id="30" creationId="{0254A4C7-B7F4-4706-B5FA-EB04505C264C}"/>
          </ac:spMkLst>
        </pc:spChg>
        <pc:spChg chg="del">
          <ac:chgData name="Marie Chris Soque" userId="9ebdbcbf79932a9a" providerId="LiveId" clId="{F7E94FF2-A336-4165-A3B4-59CC1A2A0279}" dt="2022-12-21T05:09:49.151" v="2639" actId="478"/>
          <ac:spMkLst>
            <pc:docMk/>
            <pc:sldMk cId="188995414" sldId="326"/>
            <ac:spMk id="31" creationId="{FBBD31CE-7534-4F4D-87BC-C241444FC57F}"/>
          </ac:spMkLst>
        </pc:spChg>
        <pc:spChg chg="add mod">
          <ac:chgData name="Marie Chris Soque" userId="9ebdbcbf79932a9a" providerId="LiveId" clId="{F7E94FF2-A336-4165-A3B4-59CC1A2A0279}" dt="2022-12-21T05:09:49.984" v="2640"/>
          <ac:spMkLst>
            <pc:docMk/>
            <pc:sldMk cId="188995414" sldId="326"/>
            <ac:spMk id="34" creationId="{45B77819-B33E-CCCF-616B-F13F3AE6DD71}"/>
          </ac:spMkLst>
        </pc:spChg>
        <pc:spChg chg="add mod">
          <ac:chgData name="Marie Chris Soque" userId="9ebdbcbf79932a9a" providerId="LiveId" clId="{F7E94FF2-A336-4165-A3B4-59CC1A2A0279}" dt="2022-12-21T05:09:49.984" v="2640"/>
          <ac:spMkLst>
            <pc:docMk/>
            <pc:sldMk cId="188995414" sldId="326"/>
            <ac:spMk id="35" creationId="{965A52C8-17AF-3830-68E6-B300BA921531}"/>
          </ac:spMkLst>
        </pc:spChg>
        <pc:spChg chg="add mod">
          <ac:chgData name="Marie Chris Soque" userId="9ebdbcbf79932a9a" providerId="LiveId" clId="{F7E94FF2-A336-4165-A3B4-59CC1A2A0279}" dt="2022-12-21T05:09:49.984" v="2640"/>
          <ac:spMkLst>
            <pc:docMk/>
            <pc:sldMk cId="188995414" sldId="326"/>
            <ac:spMk id="39" creationId="{C66CDF07-9124-B2A1-90B6-160AB3C14873}"/>
          </ac:spMkLst>
        </pc:spChg>
        <pc:spChg chg="add mod">
          <ac:chgData name="Marie Chris Soque" userId="9ebdbcbf79932a9a" providerId="LiveId" clId="{F7E94FF2-A336-4165-A3B4-59CC1A2A0279}" dt="2022-12-21T05:09:49.984" v="2640"/>
          <ac:spMkLst>
            <pc:docMk/>
            <pc:sldMk cId="188995414" sldId="326"/>
            <ac:spMk id="41" creationId="{CF0FC130-1953-08DF-2851-157757E37F7E}"/>
          </ac:spMkLst>
        </pc:spChg>
        <pc:spChg chg="add mod">
          <ac:chgData name="Marie Chris Soque" userId="9ebdbcbf79932a9a" providerId="LiveId" clId="{F7E94FF2-A336-4165-A3B4-59CC1A2A0279}" dt="2022-12-21T05:09:49.984" v="2640"/>
          <ac:spMkLst>
            <pc:docMk/>
            <pc:sldMk cId="188995414" sldId="326"/>
            <ac:spMk id="42" creationId="{68A90223-D907-82B5-8353-699675BF6C00}"/>
          </ac:spMkLst>
        </pc:spChg>
        <pc:spChg chg="add mod">
          <ac:chgData name="Marie Chris Soque" userId="9ebdbcbf79932a9a" providerId="LiveId" clId="{F7E94FF2-A336-4165-A3B4-59CC1A2A0279}" dt="2022-12-21T05:09:49.984" v="2640"/>
          <ac:spMkLst>
            <pc:docMk/>
            <pc:sldMk cId="188995414" sldId="326"/>
            <ac:spMk id="46" creationId="{E60D1DC3-75B4-4883-7828-B53A149B5BFC}"/>
          </ac:spMkLst>
        </pc:spChg>
        <pc:spChg chg="add mod">
          <ac:chgData name="Marie Chris Soque" userId="9ebdbcbf79932a9a" providerId="LiveId" clId="{F7E94FF2-A336-4165-A3B4-59CC1A2A0279}" dt="2022-12-21T05:09:49.984" v="2640"/>
          <ac:spMkLst>
            <pc:docMk/>
            <pc:sldMk cId="188995414" sldId="326"/>
            <ac:spMk id="47" creationId="{87847D6E-6B6E-92D4-5BD8-19372134BBF1}"/>
          </ac:spMkLst>
        </pc:spChg>
        <pc:cxnChg chg="del">
          <ac:chgData name="Marie Chris Soque" userId="9ebdbcbf79932a9a" providerId="LiveId" clId="{F7E94FF2-A336-4165-A3B4-59CC1A2A0279}" dt="2022-12-21T05:09:49.151" v="2639" actId="478"/>
          <ac:cxnSpMkLst>
            <pc:docMk/>
            <pc:sldMk cId="188995414" sldId="326"/>
            <ac:cxnSpMk id="6" creationId="{B79B9225-B820-48C7-B9CC-90F17C0BD818}"/>
          </ac:cxnSpMkLst>
        </pc:cxnChg>
        <pc:cxnChg chg="add mod">
          <ac:chgData name="Marie Chris Soque" userId="9ebdbcbf79932a9a" providerId="LiveId" clId="{F7E94FF2-A336-4165-A3B4-59CC1A2A0279}" dt="2022-12-21T05:09:49.984" v="2640"/>
          <ac:cxnSpMkLst>
            <pc:docMk/>
            <pc:sldMk cId="188995414" sldId="326"/>
            <ac:cxnSpMk id="8" creationId="{85F6D85D-4560-EB89-6C13-3694BF42A3AF}"/>
          </ac:cxnSpMkLst>
        </pc:cxnChg>
        <pc:cxnChg chg="add mod">
          <ac:chgData name="Marie Chris Soque" userId="9ebdbcbf79932a9a" providerId="LiveId" clId="{F7E94FF2-A336-4165-A3B4-59CC1A2A0279}" dt="2022-12-21T05:09:49.984" v="2640"/>
          <ac:cxnSpMkLst>
            <pc:docMk/>
            <pc:sldMk cId="188995414" sldId="326"/>
            <ac:cxnSpMk id="11" creationId="{BFA3C422-5CCA-4C9E-BFBD-672D60CB3532}"/>
          </ac:cxnSpMkLst>
        </pc:cxnChg>
        <pc:cxnChg chg="add mod">
          <ac:chgData name="Marie Chris Soque" userId="9ebdbcbf79932a9a" providerId="LiveId" clId="{F7E94FF2-A336-4165-A3B4-59CC1A2A0279}" dt="2022-12-21T05:09:49.984" v="2640"/>
          <ac:cxnSpMkLst>
            <pc:docMk/>
            <pc:sldMk cId="188995414" sldId="326"/>
            <ac:cxnSpMk id="12" creationId="{511727A6-6598-F20E-DA80-3CBD1346914A}"/>
          </ac:cxnSpMkLst>
        </pc:cxnChg>
        <pc:cxnChg chg="del">
          <ac:chgData name="Marie Chris Soque" userId="9ebdbcbf79932a9a" providerId="LiveId" clId="{F7E94FF2-A336-4165-A3B4-59CC1A2A0279}" dt="2022-12-21T05:09:49.151" v="2639" actId="478"/>
          <ac:cxnSpMkLst>
            <pc:docMk/>
            <pc:sldMk cId="188995414" sldId="326"/>
            <ac:cxnSpMk id="13" creationId="{9A9C53A7-9D29-44FA-9350-F8529664011C}"/>
          </ac:cxnSpMkLst>
        </pc:cxnChg>
        <pc:cxnChg chg="del">
          <ac:chgData name="Marie Chris Soque" userId="9ebdbcbf79932a9a" providerId="LiveId" clId="{F7E94FF2-A336-4165-A3B4-59CC1A2A0279}" dt="2022-12-21T05:09:49.151" v="2639" actId="478"/>
          <ac:cxnSpMkLst>
            <pc:docMk/>
            <pc:sldMk cId="188995414" sldId="326"/>
            <ac:cxnSpMk id="14" creationId="{7EA91CD5-A23B-47E6-AF84-0BD84E425DA9}"/>
          </ac:cxnSpMkLst>
        </pc:cxnChg>
        <pc:cxnChg chg="del">
          <ac:chgData name="Marie Chris Soque" userId="9ebdbcbf79932a9a" providerId="LiveId" clId="{F7E94FF2-A336-4165-A3B4-59CC1A2A0279}" dt="2022-12-21T05:09:49.151" v="2639" actId="478"/>
          <ac:cxnSpMkLst>
            <pc:docMk/>
            <pc:sldMk cId="188995414" sldId="326"/>
            <ac:cxnSpMk id="15" creationId="{081F082D-25CD-404A-80F3-83A5159DBFDD}"/>
          </ac:cxnSpMkLst>
        </pc:cxnChg>
        <pc:cxnChg chg="del">
          <ac:chgData name="Marie Chris Soque" userId="9ebdbcbf79932a9a" providerId="LiveId" clId="{F7E94FF2-A336-4165-A3B4-59CC1A2A0279}" dt="2022-12-21T05:09:49.151" v="2639" actId="478"/>
          <ac:cxnSpMkLst>
            <pc:docMk/>
            <pc:sldMk cId="188995414" sldId="326"/>
            <ac:cxnSpMk id="16" creationId="{9C8BCD3D-77B4-42B7-A406-2F9B89236765}"/>
          </ac:cxnSpMkLst>
        </pc:cxnChg>
        <pc:cxnChg chg="del">
          <ac:chgData name="Marie Chris Soque" userId="9ebdbcbf79932a9a" providerId="LiveId" clId="{F7E94FF2-A336-4165-A3B4-59CC1A2A0279}" dt="2022-12-21T05:09:49.151" v="2639" actId="478"/>
          <ac:cxnSpMkLst>
            <pc:docMk/>
            <pc:sldMk cId="188995414" sldId="326"/>
            <ac:cxnSpMk id="17" creationId="{0EA481E7-95A2-4805-A248-6C3CB4B076EF}"/>
          </ac:cxnSpMkLst>
        </pc:cxnChg>
        <pc:cxnChg chg="del">
          <ac:chgData name="Marie Chris Soque" userId="9ebdbcbf79932a9a" providerId="LiveId" clId="{F7E94FF2-A336-4165-A3B4-59CC1A2A0279}" dt="2022-12-21T05:09:49.151" v="2639" actId="478"/>
          <ac:cxnSpMkLst>
            <pc:docMk/>
            <pc:sldMk cId="188995414" sldId="326"/>
            <ac:cxnSpMk id="19" creationId="{287A57A9-3D82-4A7C-8DCB-FDFF469CB825}"/>
          </ac:cxnSpMkLst>
        </pc:cxnChg>
        <pc:cxnChg chg="del">
          <ac:chgData name="Marie Chris Soque" userId="9ebdbcbf79932a9a" providerId="LiveId" clId="{F7E94FF2-A336-4165-A3B4-59CC1A2A0279}" dt="2022-12-21T05:09:49.151" v="2639" actId="478"/>
          <ac:cxnSpMkLst>
            <pc:docMk/>
            <pc:sldMk cId="188995414" sldId="326"/>
            <ac:cxnSpMk id="20" creationId="{49C1DC88-BEDF-438A-B449-ABD3ACBFC360}"/>
          </ac:cxnSpMkLst>
        </pc:cxnChg>
        <pc:cxnChg chg="del">
          <ac:chgData name="Marie Chris Soque" userId="9ebdbcbf79932a9a" providerId="LiveId" clId="{F7E94FF2-A336-4165-A3B4-59CC1A2A0279}" dt="2022-12-21T05:09:49.151" v="2639" actId="478"/>
          <ac:cxnSpMkLst>
            <pc:docMk/>
            <pc:sldMk cId="188995414" sldId="326"/>
            <ac:cxnSpMk id="21" creationId="{3A5EE948-F06A-4E79-9CD7-C721AEEAAD5E}"/>
          </ac:cxnSpMkLst>
        </pc:cxnChg>
        <pc:cxnChg chg="add mod">
          <ac:chgData name="Marie Chris Soque" userId="9ebdbcbf79932a9a" providerId="LiveId" clId="{F7E94FF2-A336-4165-A3B4-59CC1A2A0279}" dt="2022-12-21T05:09:49.984" v="2640"/>
          <ac:cxnSpMkLst>
            <pc:docMk/>
            <pc:sldMk cId="188995414" sldId="326"/>
            <ac:cxnSpMk id="22" creationId="{71918325-D725-7552-5E64-72FF3CAC20DD}"/>
          </ac:cxnSpMkLst>
        </pc:cxnChg>
        <pc:cxnChg chg="del">
          <ac:chgData name="Marie Chris Soque" userId="9ebdbcbf79932a9a" providerId="LiveId" clId="{F7E94FF2-A336-4165-A3B4-59CC1A2A0279}" dt="2022-12-21T05:09:49.151" v="2639" actId="478"/>
          <ac:cxnSpMkLst>
            <pc:docMk/>
            <pc:sldMk cId="188995414" sldId="326"/>
            <ac:cxnSpMk id="24" creationId="{61CABF8C-5346-475F-A5DA-FA2F68FA583B}"/>
          </ac:cxnSpMkLst>
        </pc:cxnChg>
        <pc:cxnChg chg="del">
          <ac:chgData name="Marie Chris Soque" userId="9ebdbcbf79932a9a" providerId="LiveId" clId="{F7E94FF2-A336-4165-A3B4-59CC1A2A0279}" dt="2022-12-21T05:09:49.151" v="2639" actId="478"/>
          <ac:cxnSpMkLst>
            <pc:docMk/>
            <pc:sldMk cId="188995414" sldId="326"/>
            <ac:cxnSpMk id="27" creationId="{28A63896-C189-4C0B-A537-703B5162E962}"/>
          </ac:cxnSpMkLst>
        </pc:cxnChg>
        <pc:cxnChg chg="del">
          <ac:chgData name="Marie Chris Soque" userId="9ebdbcbf79932a9a" providerId="LiveId" clId="{F7E94FF2-A336-4165-A3B4-59CC1A2A0279}" dt="2022-12-21T05:09:49.151" v="2639" actId="478"/>
          <ac:cxnSpMkLst>
            <pc:docMk/>
            <pc:sldMk cId="188995414" sldId="326"/>
            <ac:cxnSpMk id="28" creationId="{CD5DD12F-37E3-4EC3-B83E-5DF85CAAB2FF}"/>
          </ac:cxnSpMkLst>
        </pc:cxnChg>
        <pc:cxnChg chg="del">
          <ac:chgData name="Marie Chris Soque" userId="9ebdbcbf79932a9a" providerId="LiveId" clId="{F7E94FF2-A336-4165-A3B4-59CC1A2A0279}" dt="2022-12-21T05:09:49.151" v="2639" actId="478"/>
          <ac:cxnSpMkLst>
            <pc:docMk/>
            <pc:sldMk cId="188995414" sldId="326"/>
            <ac:cxnSpMk id="29" creationId="{D568B61C-03D2-4863-B278-1DE69AE148EC}"/>
          </ac:cxnSpMkLst>
        </pc:cxnChg>
        <pc:cxnChg chg="add mod">
          <ac:chgData name="Marie Chris Soque" userId="9ebdbcbf79932a9a" providerId="LiveId" clId="{F7E94FF2-A336-4165-A3B4-59CC1A2A0279}" dt="2022-12-21T05:09:49.984" v="2640"/>
          <ac:cxnSpMkLst>
            <pc:docMk/>
            <pc:sldMk cId="188995414" sldId="326"/>
            <ac:cxnSpMk id="32" creationId="{C66DDD1E-35CB-C850-A310-A85E1914B853}"/>
          </ac:cxnSpMkLst>
        </pc:cxnChg>
        <pc:cxnChg chg="add mod">
          <ac:chgData name="Marie Chris Soque" userId="9ebdbcbf79932a9a" providerId="LiveId" clId="{F7E94FF2-A336-4165-A3B4-59CC1A2A0279}" dt="2022-12-21T05:09:49.984" v="2640"/>
          <ac:cxnSpMkLst>
            <pc:docMk/>
            <pc:sldMk cId="188995414" sldId="326"/>
            <ac:cxnSpMk id="33" creationId="{4EAEF74E-4FEE-A4A7-E04F-5FFC9B3E9218}"/>
          </ac:cxnSpMkLst>
        </pc:cxnChg>
        <pc:cxnChg chg="add mod">
          <ac:chgData name="Marie Chris Soque" userId="9ebdbcbf79932a9a" providerId="LiveId" clId="{F7E94FF2-A336-4165-A3B4-59CC1A2A0279}" dt="2022-12-21T05:09:49.984" v="2640"/>
          <ac:cxnSpMkLst>
            <pc:docMk/>
            <pc:sldMk cId="188995414" sldId="326"/>
            <ac:cxnSpMk id="36" creationId="{B0927610-816E-AFB8-4DE1-978C25D8DAD2}"/>
          </ac:cxnSpMkLst>
        </pc:cxnChg>
        <pc:cxnChg chg="add mod">
          <ac:chgData name="Marie Chris Soque" userId="9ebdbcbf79932a9a" providerId="LiveId" clId="{F7E94FF2-A336-4165-A3B4-59CC1A2A0279}" dt="2022-12-21T05:09:49.984" v="2640"/>
          <ac:cxnSpMkLst>
            <pc:docMk/>
            <pc:sldMk cId="188995414" sldId="326"/>
            <ac:cxnSpMk id="37" creationId="{551A9244-1DBD-1F0C-2893-DCE5FE37C15E}"/>
          </ac:cxnSpMkLst>
        </pc:cxnChg>
        <pc:cxnChg chg="add mod">
          <ac:chgData name="Marie Chris Soque" userId="9ebdbcbf79932a9a" providerId="LiveId" clId="{F7E94FF2-A336-4165-A3B4-59CC1A2A0279}" dt="2022-12-21T05:09:49.984" v="2640"/>
          <ac:cxnSpMkLst>
            <pc:docMk/>
            <pc:sldMk cId="188995414" sldId="326"/>
            <ac:cxnSpMk id="38" creationId="{B22D7E0A-AA7D-C26D-FBFD-B06380B63015}"/>
          </ac:cxnSpMkLst>
        </pc:cxnChg>
        <pc:cxnChg chg="add mod">
          <ac:chgData name="Marie Chris Soque" userId="9ebdbcbf79932a9a" providerId="LiveId" clId="{F7E94FF2-A336-4165-A3B4-59CC1A2A0279}" dt="2022-12-21T05:09:49.984" v="2640"/>
          <ac:cxnSpMkLst>
            <pc:docMk/>
            <pc:sldMk cId="188995414" sldId="326"/>
            <ac:cxnSpMk id="40" creationId="{B34D2AAF-86A5-3DC5-7263-FABF73C28500}"/>
          </ac:cxnSpMkLst>
        </pc:cxnChg>
        <pc:cxnChg chg="add mod">
          <ac:chgData name="Marie Chris Soque" userId="9ebdbcbf79932a9a" providerId="LiveId" clId="{F7E94FF2-A336-4165-A3B4-59CC1A2A0279}" dt="2022-12-21T05:09:49.984" v="2640"/>
          <ac:cxnSpMkLst>
            <pc:docMk/>
            <pc:sldMk cId="188995414" sldId="326"/>
            <ac:cxnSpMk id="43" creationId="{73159BC4-26C4-911D-0439-25628BE874C4}"/>
          </ac:cxnSpMkLst>
        </pc:cxnChg>
        <pc:cxnChg chg="add mod">
          <ac:chgData name="Marie Chris Soque" userId="9ebdbcbf79932a9a" providerId="LiveId" clId="{F7E94FF2-A336-4165-A3B4-59CC1A2A0279}" dt="2022-12-21T05:09:49.984" v="2640"/>
          <ac:cxnSpMkLst>
            <pc:docMk/>
            <pc:sldMk cId="188995414" sldId="326"/>
            <ac:cxnSpMk id="44" creationId="{95255725-DD78-4629-216B-C1665B71926B}"/>
          </ac:cxnSpMkLst>
        </pc:cxnChg>
        <pc:cxnChg chg="add mod">
          <ac:chgData name="Marie Chris Soque" userId="9ebdbcbf79932a9a" providerId="LiveId" clId="{F7E94FF2-A336-4165-A3B4-59CC1A2A0279}" dt="2022-12-21T05:09:49.984" v="2640"/>
          <ac:cxnSpMkLst>
            <pc:docMk/>
            <pc:sldMk cId="188995414" sldId="326"/>
            <ac:cxnSpMk id="45" creationId="{98FE7FD6-4BDF-B2D1-6CC0-D493B4F0C90A}"/>
          </ac:cxnSpMkLst>
        </pc:cxnChg>
      </pc:sldChg>
      <pc:sldChg chg="add del">
        <pc:chgData name="Marie Chris Soque" userId="9ebdbcbf79932a9a" providerId="LiveId" clId="{F7E94FF2-A336-4165-A3B4-59CC1A2A0279}" dt="2022-12-21T03:18:30.340" v="1645" actId="2696"/>
        <pc:sldMkLst>
          <pc:docMk/>
          <pc:sldMk cId="2289192099" sldId="327"/>
        </pc:sldMkLst>
      </pc:sldChg>
      <pc:sldChg chg="add">
        <pc:chgData name="Marie Chris Soque" userId="9ebdbcbf79932a9a" providerId="LiveId" clId="{F7E94FF2-A336-4165-A3B4-59CC1A2A0279}" dt="2022-12-21T03:18:38.281" v="1647"/>
        <pc:sldMkLst>
          <pc:docMk/>
          <pc:sldMk cId="2724719094" sldId="327"/>
        </pc:sldMkLst>
      </pc:sldChg>
      <pc:sldChg chg="addSp delSp modSp add del mod">
        <pc:chgData name="Marie Chris Soque" userId="9ebdbcbf79932a9a" providerId="LiveId" clId="{F7E94FF2-A336-4165-A3B4-59CC1A2A0279}" dt="2022-12-21T03:15:46.150" v="1629" actId="2696"/>
        <pc:sldMkLst>
          <pc:docMk/>
          <pc:sldMk cId="4099236651" sldId="327"/>
        </pc:sldMkLst>
        <pc:spChg chg="add mod">
          <ac:chgData name="Marie Chris Soque" userId="9ebdbcbf79932a9a" providerId="LiveId" clId="{F7E94FF2-A336-4165-A3B4-59CC1A2A0279}" dt="2022-12-21T02:49:01.112" v="1353"/>
          <ac:spMkLst>
            <pc:docMk/>
            <pc:sldMk cId="4099236651" sldId="327"/>
            <ac:spMk id="2" creationId="{A3EE4346-3B86-0048-44C0-8C47E8206E66}"/>
          </ac:spMkLst>
        </pc:spChg>
        <pc:spChg chg="del">
          <ac:chgData name="Marie Chris Soque" userId="9ebdbcbf79932a9a" providerId="LiveId" clId="{F7E94FF2-A336-4165-A3B4-59CC1A2A0279}" dt="2022-12-21T02:49:00.325" v="1352" actId="478"/>
          <ac:spMkLst>
            <pc:docMk/>
            <pc:sldMk cId="4099236651" sldId="327"/>
            <ac:spMk id="3" creationId="{8AF81924-0F45-4437-989A-D77EBCD3A6FD}"/>
          </ac:spMkLst>
        </pc:spChg>
        <pc:spChg chg="add mod">
          <ac:chgData name="Marie Chris Soque" userId="9ebdbcbf79932a9a" providerId="LiveId" clId="{F7E94FF2-A336-4165-A3B4-59CC1A2A0279}" dt="2022-12-21T02:49:01.112" v="1353"/>
          <ac:spMkLst>
            <pc:docMk/>
            <pc:sldMk cId="4099236651" sldId="327"/>
            <ac:spMk id="4" creationId="{240EE999-0449-38BB-4A74-DD9B532A7779}"/>
          </ac:spMkLst>
        </pc:spChg>
        <pc:spChg chg="del">
          <ac:chgData name="Marie Chris Soque" userId="9ebdbcbf79932a9a" providerId="LiveId" clId="{F7E94FF2-A336-4165-A3B4-59CC1A2A0279}" dt="2022-12-21T02:49:00.325" v="1352" actId="478"/>
          <ac:spMkLst>
            <pc:docMk/>
            <pc:sldMk cId="4099236651" sldId="327"/>
            <ac:spMk id="7" creationId="{0E1A39A9-FAC7-4D6A-8F07-4217C758EDAC}"/>
          </ac:spMkLst>
        </pc:spChg>
        <pc:spChg chg="add mod">
          <ac:chgData name="Marie Chris Soque" userId="9ebdbcbf79932a9a" providerId="LiveId" clId="{F7E94FF2-A336-4165-A3B4-59CC1A2A0279}" dt="2022-12-21T02:49:01.112" v="1353"/>
          <ac:spMkLst>
            <pc:docMk/>
            <pc:sldMk cId="4099236651" sldId="327"/>
            <ac:spMk id="18" creationId="{71DAE8C4-7CD4-7A96-CBEE-02D2F00C3078}"/>
          </ac:spMkLst>
        </pc:spChg>
        <pc:spChg chg="add mod">
          <ac:chgData name="Marie Chris Soque" userId="9ebdbcbf79932a9a" providerId="LiveId" clId="{F7E94FF2-A336-4165-A3B4-59CC1A2A0279}" dt="2022-12-21T02:49:01.112" v="1353"/>
          <ac:spMkLst>
            <pc:docMk/>
            <pc:sldMk cId="4099236651" sldId="327"/>
            <ac:spMk id="19" creationId="{01510C64-CAD5-94A2-C399-58BA914D4B22}"/>
          </ac:spMkLst>
        </pc:spChg>
        <pc:spChg chg="add mod">
          <ac:chgData name="Marie Chris Soque" userId="9ebdbcbf79932a9a" providerId="LiveId" clId="{F7E94FF2-A336-4165-A3B4-59CC1A2A0279}" dt="2022-12-21T02:49:01.112" v="1353"/>
          <ac:spMkLst>
            <pc:docMk/>
            <pc:sldMk cId="4099236651" sldId="327"/>
            <ac:spMk id="21" creationId="{F0DA4F74-6AEB-7E73-3AC6-64AB3035FFD0}"/>
          </ac:spMkLst>
        </pc:spChg>
        <pc:spChg chg="del">
          <ac:chgData name="Marie Chris Soque" userId="9ebdbcbf79932a9a" providerId="LiveId" clId="{F7E94FF2-A336-4165-A3B4-59CC1A2A0279}" dt="2022-12-21T02:49:00.325" v="1352" actId="478"/>
          <ac:spMkLst>
            <pc:docMk/>
            <pc:sldMk cId="4099236651" sldId="327"/>
            <ac:spMk id="23" creationId="{0217BE30-798B-4BB2-BB9F-56630615AC46}"/>
          </ac:spMkLst>
        </pc:spChg>
        <pc:spChg chg="del">
          <ac:chgData name="Marie Chris Soque" userId="9ebdbcbf79932a9a" providerId="LiveId" clId="{F7E94FF2-A336-4165-A3B4-59CC1A2A0279}" dt="2022-12-21T02:49:00.325" v="1352" actId="478"/>
          <ac:spMkLst>
            <pc:docMk/>
            <pc:sldMk cId="4099236651" sldId="327"/>
            <ac:spMk id="30" creationId="{178F9752-F95F-415E-A244-935F9D435AB2}"/>
          </ac:spMkLst>
        </pc:spChg>
        <pc:cxnChg chg="add mod">
          <ac:chgData name="Marie Chris Soque" userId="9ebdbcbf79932a9a" providerId="LiveId" clId="{F7E94FF2-A336-4165-A3B4-59CC1A2A0279}" dt="2022-12-21T02:49:01.112" v="1353"/>
          <ac:cxnSpMkLst>
            <pc:docMk/>
            <pc:sldMk cId="4099236651" sldId="327"/>
            <ac:cxnSpMk id="5" creationId="{A42B78F4-D728-D4F3-B70D-52DBF802B9A2}"/>
          </ac:cxnSpMkLst>
        </pc:cxnChg>
        <pc:cxnChg chg="del">
          <ac:chgData name="Marie Chris Soque" userId="9ebdbcbf79932a9a" providerId="LiveId" clId="{F7E94FF2-A336-4165-A3B4-59CC1A2A0279}" dt="2022-12-21T02:49:00.325" v="1352" actId="478"/>
          <ac:cxnSpMkLst>
            <pc:docMk/>
            <pc:sldMk cId="4099236651" sldId="327"/>
            <ac:cxnSpMk id="6" creationId="{B79B9225-B820-48C7-B9CC-90F17C0BD818}"/>
          </ac:cxnSpMkLst>
        </pc:cxnChg>
        <pc:cxnChg chg="add mod">
          <ac:chgData name="Marie Chris Soque" userId="9ebdbcbf79932a9a" providerId="LiveId" clId="{F7E94FF2-A336-4165-A3B4-59CC1A2A0279}" dt="2022-12-21T02:49:01.112" v="1353"/>
          <ac:cxnSpMkLst>
            <pc:docMk/>
            <pc:sldMk cId="4099236651" sldId="327"/>
            <ac:cxnSpMk id="10" creationId="{DBC2974D-51D8-BCCA-0C02-10FFCF9C1A5A}"/>
          </ac:cxnSpMkLst>
        </pc:cxnChg>
        <pc:cxnChg chg="add mod">
          <ac:chgData name="Marie Chris Soque" userId="9ebdbcbf79932a9a" providerId="LiveId" clId="{F7E94FF2-A336-4165-A3B4-59CC1A2A0279}" dt="2022-12-21T02:49:01.112" v="1353"/>
          <ac:cxnSpMkLst>
            <pc:docMk/>
            <pc:sldMk cId="4099236651" sldId="327"/>
            <ac:cxnSpMk id="11" creationId="{75BB974A-5314-8C47-4012-34DEEA93C438}"/>
          </ac:cxnSpMkLst>
        </pc:cxnChg>
        <pc:cxnChg chg="add mod">
          <ac:chgData name="Marie Chris Soque" userId="9ebdbcbf79932a9a" providerId="LiveId" clId="{F7E94FF2-A336-4165-A3B4-59CC1A2A0279}" dt="2022-12-21T02:49:01.112" v="1353"/>
          <ac:cxnSpMkLst>
            <pc:docMk/>
            <pc:sldMk cId="4099236651" sldId="327"/>
            <ac:cxnSpMk id="12" creationId="{F445BB60-B4F4-DD63-6608-944498544D7D}"/>
          </ac:cxnSpMkLst>
        </pc:cxnChg>
        <pc:cxnChg chg="del">
          <ac:chgData name="Marie Chris Soque" userId="9ebdbcbf79932a9a" providerId="LiveId" clId="{F7E94FF2-A336-4165-A3B4-59CC1A2A0279}" dt="2022-12-21T02:49:00.325" v="1352" actId="478"/>
          <ac:cxnSpMkLst>
            <pc:docMk/>
            <pc:sldMk cId="4099236651" sldId="327"/>
            <ac:cxnSpMk id="13" creationId="{9A9C53A7-9D29-44FA-9350-F8529664011C}"/>
          </ac:cxnSpMkLst>
        </pc:cxnChg>
        <pc:cxnChg chg="del">
          <ac:chgData name="Marie Chris Soque" userId="9ebdbcbf79932a9a" providerId="LiveId" clId="{F7E94FF2-A336-4165-A3B4-59CC1A2A0279}" dt="2022-12-21T02:49:00.325" v="1352" actId="478"/>
          <ac:cxnSpMkLst>
            <pc:docMk/>
            <pc:sldMk cId="4099236651" sldId="327"/>
            <ac:cxnSpMk id="14" creationId="{7EA91CD5-A23B-47E6-AF84-0BD84E425DA9}"/>
          </ac:cxnSpMkLst>
        </pc:cxnChg>
        <pc:cxnChg chg="del">
          <ac:chgData name="Marie Chris Soque" userId="9ebdbcbf79932a9a" providerId="LiveId" clId="{F7E94FF2-A336-4165-A3B4-59CC1A2A0279}" dt="2022-12-21T02:49:00.325" v="1352" actId="478"/>
          <ac:cxnSpMkLst>
            <pc:docMk/>
            <pc:sldMk cId="4099236651" sldId="327"/>
            <ac:cxnSpMk id="15" creationId="{081F082D-25CD-404A-80F3-83A5159DBFDD}"/>
          </ac:cxnSpMkLst>
        </pc:cxnChg>
        <pc:cxnChg chg="del">
          <ac:chgData name="Marie Chris Soque" userId="9ebdbcbf79932a9a" providerId="LiveId" clId="{F7E94FF2-A336-4165-A3B4-59CC1A2A0279}" dt="2022-12-21T02:49:00.325" v="1352" actId="478"/>
          <ac:cxnSpMkLst>
            <pc:docMk/>
            <pc:sldMk cId="4099236651" sldId="327"/>
            <ac:cxnSpMk id="16" creationId="{9C8BCD3D-77B4-42B7-A406-2F9B89236765}"/>
          </ac:cxnSpMkLst>
        </pc:cxnChg>
        <pc:cxnChg chg="add mod">
          <ac:chgData name="Marie Chris Soque" userId="9ebdbcbf79932a9a" providerId="LiveId" clId="{F7E94FF2-A336-4165-A3B4-59CC1A2A0279}" dt="2022-12-21T02:49:01.112" v="1353"/>
          <ac:cxnSpMkLst>
            <pc:docMk/>
            <pc:sldMk cId="4099236651" sldId="327"/>
            <ac:cxnSpMk id="17" creationId="{396592AA-1776-894D-D7A0-7B578473882A}"/>
          </ac:cxnSpMkLst>
        </pc:cxnChg>
        <pc:cxnChg chg="add mod">
          <ac:chgData name="Marie Chris Soque" userId="9ebdbcbf79932a9a" providerId="LiveId" clId="{F7E94FF2-A336-4165-A3B4-59CC1A2A0279}" dt="2022-12-21T02:49:01.112" v="1353"/>
          <ac:cxnSpMkLst>
            <pc:docMk/>
            <pc:sldMk cId="4099236651" sldId="327"/>
            <ac:cxnSpMk id="20" creationId="{35E3301A-22F5-C2FA-167B-B4FB411F73D0}"/>
          </ac:cxnSpMkLst>
        </pc:cxnChg>
        <pc:cxnChg chg="add mod">
          <ac:chgData name="Marie Chris Soque" userId="9ebdbcbf79932a9a" providerId="LiveId" clId="{F7E94FF2-A336-4165-A3B4-59CC1A2A0279}" dt="2022-12-21T02:49:01.112" v="1353"/>
          <ac:cxnSpMkLst>
            <pc:docMk/>
            <pc:sldMk cId="4099236651" sldId="327"/>
            <ac:cxnSpMk id="22" creationId="{7BB4B269-028B-FF1D-4E3F-057F283E1DD9}"/>
          </ac:cxnSpMkLst>
        </pc:cxnChg>
        <pc:cxnChg chg="del">
          <ac:chgData name="Marie Chris Soque" userId="9ebdbcbf79932a9a" providerId="LiveId" clId="{F7E94FF2-A336-4165-A3B4-59CC1A2A0279}" dt="2022-12-21T02:49:00.325" v="1352" actId="478"/>
          <ac:cxnSpMkLst>
            <pc:docMk/>
            <pc:sldMk cId="4099236651" sldId="327"/>
            <ac:cxnSpMk id="31" creationId="{6482FBC9-39BF-4C42-B259-7F0320229790}"/>
          </ac:cxnSpMkLst>
        </pc:cxnChg>
      </pc:sldChg>
      <pc:sldChg chg="addSp delSp modSp add mod">
        <pc:chgData name="Marie Chris Soque" userId="9ebdbcbf79932a9a" providerId="LiveId" clId="{F7E94FF2-A336-4165-A3B4-59CC1A2A0279}" dt="2022-12-21T05:08:39.525" v="2633"/>
        <pc:sldMkLst>
          <pc:docMk/>
          <pc:sldMk cId="1622500219" sldId="328"/>
        </pc:sldMkLst>
        <pc:spChg chg="del">
          <ac:chgData name="Marie Chris Soque" userId="9ebdbcbf79932a9a" providerId="LiveId" clId="{F7E94FF2-A336-4165-A3B4-59CC1A2A0279}" dt="2022-12-21T05:08:35.663" v="2631" actId="478"/>
          <ac:spMkLst>
            <pc:docMk/>
            <pc:sldMk cId="1622500219" sldId="328"/>
            <ac:spMk id="3" creationId="{8AF81924-0F45-4437-989A-D77EBCD3A6FD}"/>
          </ac:spMkLst>
        </pc:spChg>
        <pc:spChg chg="del">
          <ac:chgData name="Marie Chris Soque" userId="9ebdbcbf79932a9a" providerId="LiveId" clId="{F7E94FF2-A336-4165-A3B4-59CC1A2A0279}" dt="2022-12-21T05:08:35.663" v="2631" actId="478"/>
          <ac:spMkLst>
            <pc:docMk/>
            <pc:sldMk cId="1622500219" sldId="328"/>
            <ac:spMk id="5" creationId="{CF48233F-0281-4140-9114-10B7F14D0EA5}"/>
          </ac:spMkLst>
        </pc:spChg>
        <pc:spChg chg="del">
          <ac:chgData name="Marie Chris Soque" userId="9ebdbcbf79932a9a" providerId="LiveId" clId="{F7E94FF2-A336-4165-A3B4-59CC1A2A0279}" dt="2022-12-21T05:08:35.663" v="2631" actId="478"/>
          <ac:spMkLst>
            <pc:docMk/>
            <pc:sldMk cId="1622500219" sldId="328"/>
            <ac:spMk id="7" creationId="{0E1A39A9-FAC7-4D6A-8F07-4217C758EDAC}"/>
          </ac:spMkLst>
        </pc:spChg>
        <pc:spChg chg="mod">
          <ac:chgData name="Marie Chris Soque" userId="9ebdbcbf79932a9a" providerId="LiveId" clId="{F7E94FF2-A336-4165-A3B4-59CC1A2A0279}" dt="2022-12-21T05:08:39.525" v="2633"/>
          <ac:spMkLst>
            <pc:docMk/>
            <pc:sldMk cId="1622500219" sldId="328"/>
            <ac:spMk id="9" creationId="{4A7E0517-BE7A-1633-FE4D-6FF3079FEA47}"/>
          </ac:spMkLst>
        </pc:spChg>
        <pc:spChg chg="mod">
          <ac:chgData name="Marie Chris Soque" userId="9ebdbcbf79932a9a" providerId="LiveId" clId="{F7E94FF2-A336-4165-A3B4-59CC1A2A0279}" dt="2022-12-21T05:08:39.525" v="2633"/>
          <ac:spMkLst>
            <pc:docMk/>
            <pc:sldMk cId="1622500219" sldId="328"/>
            <ac:spMk id="10" creationId="{08D597EF-D2B3-8736-4015-140BF4AA21E2}"/>
          </ac:spMkLst>
        </pc:spChg>
        <pc:spChg chg="del">
          <ac:chgData name="Marie Chris Soque" userId="9ebdbcbf79932a9a" providerId="LiveId" clId="{F7E94FF2-A336-4165-A3B4-59CC1A2A0279}" dt="2022-12-21T05:08:39.084" v="2632" actId="478"/>
          <ac:spMkLst>
            <pc:docMk/>
            <pc:sldMk cId="1622500219" sldId="328"/>
            <ac:spMk id="18" creationId="{9A1EE703-5A07-4332-B4DD-0F08B8ABAE36}"/>
          </ac:spMkLst>
        </pc:spChg>
        <pc:spChg chg="del">
          <ac:chgData name="Marie Chris Soque" userId="9ebdbcbf79932a9a" providerId="LiveId" clId="{F7E94FF2-A336-4165-A3B4-59CC1A2A0279}" dt="2022-12-21T05:08:35.663" v="2631" actId="478"/>
          <ac:spMkLst>
            <pc:docMk/>
            <pc:sldMk cId="1622500219" sldId="328"/>
            <ac:spMk id="23" creationId="{0217BE30-798B-4BB2-BB9F-56630615AC46}"/>
          </ac:spMkLst>
        </pc:spChg>
        <pc:spChg chg="mod">
          <ac:chgData name="Marie Chris Soque" userId="9ebdbcbf79932a9a" providerId="LiveId" clId="{F7E94FF2-A336-4165-A3B4-59CC1A2A0279}" dt="2022-12-21T05:08:39.525" v="2633"/>
          <ac:spMkLst>
            <pc:docMk/>
            <pc:sldMk cId="1622500219" sldId="328"/>
            <ac:spMk id="27" creationId="{38CBE3A4-B050-1863-5B5B-A792268F6E86}"/>
          </ac:spMkLst>
        </pc:spChg>
        <pc:spChg chg="mod">
          <ac:chgData name="Marie Chris Soque" userId="9ebdbcbf79932a9a" providerId="LiveId" clId="{F7E94FF2-A336-4165-A3B4-59CC1A2A0279}" dt="2022-12-21T05:08:39.525" v="2633"/>
          <ac:spMkLst>
            <pc:docMk/>
            <pc:sldMk cId="1622500219" sldId="328"/>
            <ac:spMk id="28" creationId="{6828F139-F238-1465-E6FD-29EF93AECC1C}"/>
          </ac:spMkLst>
        </pc:spChg>
        <pc:spChg chg="mod">
          <ac:chgData name="Marie Chris Soque" userId="9ebdbcbf79932a9a" providerId="LiveId" clId="{F7E94FF2-A336-4165-A3B4-59CC1A2A0279}" dt="2022-12-21T05:08:39.525" v="2633"/>
          <ac:spMkLst>
            <pc:docMk/>
            <pc:sldMk cId="1622500219" sldId="328"/>
            <ac:spMk id="32" creationId="{07C2F1EA-1F24-1215-36B8-73F87FB05F80}"/>
          </ac:spMkLst>
        </pc:spChg>
        <pc:grpChg chg="add mod">
          <ac:chgData name="Marie Chris Soque" userId="9ebdbcbf79932a9a" providerId="LiveId" clId="{F7E94FF2-A336-4165-A3B4-59CC1A2A0279}" dt="2022-12-21T05:08:39.525" v="2633"/>
          <ac:grpSpMkLst>
            <pc:docMk/>
            <pc:sldMk cId="1622500219" sldId="328"/>
            <ac:grpSpMk id="8" creationId="{9E4BD54E-03A6-DADF-3FD5-F19BA6388EB8}"/>
          </ac:grpSpMkLst>
        </pc:grpChg>
        <pc:cxnChg chg="del">
          <ac:chgData name="Marie Chris Soque" userId="9ebdbcbf79932a9a" providerId="LiveId" clId="{F7E94FF2-A336-4165-A3B4-59CC1A2A0279}" dt="2022-12-21T05:08:35.663" v="2631" actId="478"/>
          <ac:cxnSpMkLst>
            <pc:docMk/>
            <pc:sldMk cId="1622500219" sldId="328"/>
            <ac:cxnSpMk id="6" creationId="{B79B9225-B820-48C7-B9CC-90F17C0BD818}"/>
          </ac:cxnSpMkLst>
        </pc:cxnChg>
        <pc:cxnChg chg="mod">
          <ac:chgData name="Marie Chris Soque" userId="9ebdbcbf79932a9a" providerId="LiveId" clId="{F7E94FF2-A336-4165-A3B4-59CC1A2A0279}" dt="2022-12-21T05:08:39.525" v="2633"/>
          <ac:cxnSpMkLst>
            <pc:docMk/>
            <pc:sldMk cId="1622500219" sldId="328"/>
            <ac:cxnSpMk id="11" creationId="{817F3275-10E0-45BC-7B09-9928CD34EB44}"/>
          </ac:cxnSpMkLst>
        </pc:cxnChg>
        <pc:cxnChg chg="mod">
          <ac:chgData name="Marie Chris Soque" userId="9ebdbcbf79932a9a" providerId="LiveId" clId="{F7E94FF2-A336-4165-A3B4-59CC1A2A0279}" dt="2022-12-21T05:08:39.525" v="2633"/>
          <ac:cxnSpMkLst>
            <pc:docMk/>
            <pc:sldMk cId="1622500219" sldId="328"/>
            <ac:cxnSpMk id="12" creationId="{43408EE8-06EA-9007-31F6-92433974FACC}"/>
          </ac:cxnSpMkLst>
        </pc:cxnChg>
        <pc:cxnChg chg="del">
          <ac:chgData name="Marie Chris Soque" userId="9ebdbcbf79932a9a" providerId="LiveId" clId="{F7E94FF2-A336-4165-A3B4-59CC1A2A0279}" dt="2022-12-21T05:08:35.663" v="2631" actId="478"/>
          <ac:cxnSpMkLst>
            <pc:docMk/>
            <pc:sldMk cId="1622500219" sldId="328"/>
            <ac:cxnSpMk id="13" creationId="{9A9C53A7-9D29-44FA-9350-F8529664011C}"/>
          </ac:cxnSpMkLst>
        </pc:cxnChg>
        <pc:cxnChg chg="del">
          <ac:chgData name="Marie Chris Soque" userId="9ebdbcbf79932a9a" providerId="LiveId" clId="{F7E94FF2-A336-4165-A3B4-59CC1A2A0279}" dt="2022-12-21T05:08:35.663" v="2631" actId="478"/>
          <ac:cxnSpMkLst>
            <pc:docMk/>
            <pc:sldMk cId="1622500219" sldId="328"/>
            <ac:cxnSpMk id="14" creationId="{7EA91CD5-A23B-47E6-AF84-0BD84E425DA9}"/>
          </ac:cxnSpMkLst>
        </pc:cxnChg>
        <pc:cxnChg chg="del">
          <ac:chgData name="Marie Chris Soque" userId="9ebdbcbf79932a9a" providerId="LiveId" clId="{F7E94FF2-A336-4165-A3B4-59CC1A2A0279}" dt="2022-12-21T05:08:35.663" v="2631" actId="478"/>
          <ac:cxnSpMkLst>
            <pc:docMk/>
            <pc:sldMk cId="1622500219" sldId="328"/>
            <ac:cxnSpMk id="15" creationId="{081F082D-25CD-404A-80F3-83A5159DBFDD}"/>
          </ac:cxnSpMkLst>
        </pc:cxnChg>
        <pc:cxnChg chg="del">
          <ac:chgData name="Marie Chris Soque" userId="9ebdbcbf79932a9a" providerId="LiveId" clId="{F7E94FF2-A336-4165-A3B4-59CC1A2A0279}" dt="2022-12-21T05:08:35.663" v="2631" actId="478"/>
          <ac:cxnSpMkLst>
            <pc:docMk/>
            <pc:sldMk cId="1622500219" sldId="328"/>
            <ac:cxnSpMk id="16" creationId="{9C8BCD3D-77B4-42B7-A406-2F9B89236765}"/>
          </ac:cxnSpMkLst>
        </pc:cxnChg>
        <pc:cxnChg chg="del">
          <ac:chgData name="Marie Chris Soque" userId="9ebdbcbf79932a9a" providerId="LiveId" clId="{F7E94FF2-A336-4165-A3B4-59CC1A2A0279}" dt="2022-12-21T05:08:35.663" v="2631" actId="478"/>
          <ac:cxnSpMkLst>
            <pc:docMk/>
            <pc:sldMk cId="1622500219" sldId="328"/>
            <ac:cxnSpMk id="17" creationId="{0EA481E7-95A2-4805-A248-6C3CB4B076EF}"/>
          </ac:cxnSpMkLst>
        </pc:cxnChg>
        <pc:cxnChg chg="del">
          <ac:chgData name="Marie Chris Soque" userId="9ebdbcbf79932a9a" providerId="LiveId" clId="{F7E94FF2-A336-4165-A3B4-59CC1A2A0279}" dt="2022-12-21T05:08:35.663" v="2631" actId="478"/>
          <ac:cxnSpMkLst>
            <pc:docMk/>
            <pc:sldMk cId="1622500219" sldId="328"/>
            <ac:cxnSpMk id="19" creationId="{287A57A9-3D82-4A7C-8DCB-FDFF469CB825}"/>
          </ac:cxnSpMkLst>
        </pc:cxnChg>
        <pc:cxnChg chg="del">
          <ac:chgData name="Marie Chris Soque" userId="9ebdbcbf79932a9a" providerId="LiveId" clId="{F7E94FF2-A336-4165-A3B4-59CC1A2A0279}" dt="2022-12-21T05:08:35.663" v="2631" actId="478"/>
          <ac:cxnSpMkLst>
            <pc:docMk/>
            <pc:sldMk cId="1622500219" sldId="328"/>
            <ac:cxnSpMk id="20" creationId="{49C1DC88-BEDF-438A-B449-ABD3ACBFC360}"/>
          </ac:cxnSpMkLst>
        </pc:cxnChg>
        <pc:cxnChg chg="del">
          <ac:chgData name="Marie Chris Soque" userId="9ebdbcbf79932a9a" providerId="LiveId" clId="{F7E94FF2-A336-4165-A3B4-59CC1A2A0279}" dt="2022-12-21T05:08:35.663" v="2631" actId="478"/>
          <ac:cxnSpMkLst>
            <pc:docMk/>
            <pc:sldMk cId="1622500219" sldId="328"/>
            <ac:cxnSpMk id="21" creationId="{3A5EE948-F06A-4E79-9CD7-C721AEEAAD5E}"/>
          </ac:cxnSpMkLst>
        </pc:cxnChg>
        <pc:cxnChg chg="mod">
          <ac:chgData name="Marie Chris Soque" userId="9ebdbcbf79932a9a" providerId="LiveId" clId="{F7E94FF2-A336-4165-A3B4-59CC1A2A0279}" dt="2022-12-21T05:08:39.525" v="2633"/>
          <ac:cxnSpMkLst>
            <pc:docMk/>
            <pc:sldMk cId="1622500219" sldId="328"/>
            <ac:cxnSpMk id="22" creationId="{3B4D81EF-B6FF-8EDA-8543-CC4014AFD591}"/>
          </ac:cxnSpMkLst>
        </pc:cxnChg>
        <pc:cxnChg chg="mod">
          <ac:chgData name="Marie Chris Soque" userId="9ebdbcbf79932a9a" providerId="LiveId" clId="{F7E94FF2-A336-4165-A3B4-59CC1A2A0279}" dt="2022-12-21T05:08:39.525" v="2633"/>
          <ac:cxnSpMkLst>
            <pc:docMk/>
            <pc:sldMk cId="1622500219" sldId="328"/>
            <ac:cxnSpMk id="24" creationId="{6C091B59-7232-E79D-9DEC-CC15803DAA28}"/>
          </ac:cxnSpMkLst>
        </pc:cxnChg>
        <pc:cxnChg chg="mod">
          <ac:chgData name="Marie Chris Soque" userId="9ebdbcbf79932a9a" providerId="LiveId" clId="{F7E94FF2-A336-4165-A3B4-59CC1A2A0279}" dt="2022-12-21T05:08:39.525" v="2633"/>
          <ac:cxnSpMkLst>
            <pc:docMk/>
            <pc:sldMk cId="1622500219" sldId="328"/>
            <ac:cxnSpMk id="25" creationId="{31E375C7-601D-D1A4-CF22-0293041BD176}"/>
          </ac:cxnSpMkLst>
        </pc:cxnChg>
        <pc:cxnChg chg="mod">
          <ac:chgData name="Marie Chris Soque" userId="9ebdbcbf79932a9a" providerId="LiveId" clId="{F7E94FF2-A336-4165-A3B4-59CC1A2A0279}" dt="2022-12-21T05:08:39.525" v="2633"/>
          <ac:cxnSpMkLst>
            <pc:docMk/>
            <pc:sldMk cId="1622500219" sldId="328"/>
            <ac:cxnSpMk id="26" creationId="{03FD7C9A-64F1-E0A8-5BA6-E52FDCE0EE59}"/>
          </ac:cxnSpMkLst>
        </pc:cxnChg>
        <pc:cxnChg chg="mod">
          <ac:chgData name="Marie Chris Soque" userId="9ebdbcbf79932a9a" providerId="LiveId" clId="{F7E94FF2-A336-4165-A3B4-59CC1A2A0279}" dt="2022-12-21T05:08:39.525" v="2633"/>
          <ac:cxnSpMkLst>
            <pc:docMk/>
            <pc:sldMk cId="1622500219" sldId="328"/>
            <ac:cxnSpMk id="29" creationId="{F8323F91-17B9-A46D-4F4C-7AFF8E4C8C13}"/>
          </ac:cxnSpMkLst>
        </pc:cxnChg>
        <pc:cxnChg chg="mod">
          <ac:chgData name="Marie Chris Soque" userId="9ebdbcbf79932a9a" providerId="LiveId" clId="{F7E94FF2-A336-4165-A3B4-59CC1A2A0279}" dt="2022-12-21T05:08:39.525" v="2633"/>
          <ac:cxnSpMkLst>
            <pc:docMk/>
            <pc:sldMk cId="1622500219" sldId="328"/>
            <ac:cxnSpMk id="30" creationId="{48A73E1E-4B98-AC1A-5960-CDD3C6A2437D}"/>
          </ac:cxnSpMkLst>
        </pc:cxnChg>
        <pc:cxnChg chg="mod">
          <ac:chgData name="Marie Chris Soque" userId="9ebdbcbf79932a9a" providerId="LiveId" clId="{F7E94FF2-A336-4165-A3B4-59CC1A2A0279}" dt="2022-12-21T05:08:39.525" v="2633"/>
          <ac:cxnSpMkLst>
            <pc:docMk/>
            <pc:sldMk cId="1622500219" sldId="328"/>
            <ac:cxnSpMk id="31" creationId="{DB80EBDC-B8FE-F8F3-88CE-97981D1235F2}"/>
          </ac:cxnSpMkLst>
        </pc:cxnChg>
      </pc:sldChg>
      <pc:sldChg chg="addSp modSp add mod">
        <pc:chgData name="Marie Chris Soque" userId="9ebdbcbf79932a9a" providerId="LiveId" clId="{F7E94FF2-A336-4165-A3B4-59CC1A2A0279}" dt="2022-12-21T05:07:25.208" v="2626" actId="1076"/>
        <pc:sldMkLst>
          <pc:docMk/>
          <pc:sldMk cId="524327210" sldId="329"/>
        </pc:sldMkLst>
        <pc:picChg chg="add mod">
          <ac:chgData name="Marie Chris Soque" userId="9ebdbcbf79932a9a" providerId="LiveId" clId="{F7E94FF2-A336-4165-A3B4-59CC1A2A0279}" dt="2022-12-21T05:07:25.208" v="2626" actId="1076"/>
          <ac:picMkLst>
            <pc:docMk/>
            <pc:sldMk cId="524327210" sldId="329"/>
            <ac:picMk id="2" creationId="{489455CB-3086-6402-E57C-6AB497EA0189}"/>
          </ac:picMkLst>
        </pc:picChg>
      </pc:sldChg>
      <pc:sldChg chg="add del">
        <pc:chgData name="Marie Chris Soque" userId="9ebdbcbf79932a9a" providerId="LiveId" clId="{F7E94FF2-A336-4165-A3B4-59CC1A2A0279}" dt="2022-12-21T03:18:30.340" v="1645" actId="2696"/>
        <pc:sldMkLst>
          <pc:docMk/>
          <pc:sldMk cId="2095665864" sldId="330"/>
        </pc:sldMkLst>
      </pc:sldChg>
      <pc:sldChg chg="addSp modSp add del mod">
        <pc:chgData name="Marie Chris Soque" userId="9ebdbcbf79932a9a" providerId="LiveId" clId="{F7E94FF2-A336-4165-A3B4-59CC1A2A0279}" dt="2022-12-21T03:15:46.150" v="1629" actId="2696"/>
        <pc:sldMkLst>
          <pc:docMk/>
          <pc:sldMk cId="4120543469" sldId="330"/>
        </pc:sldMkLst>
        <pc:picChg chg="add mod">
          <ac:chgData name="Marie Chris Soque" userId="9ebdbcbf79932a9a" providerId="LiveId" clId="{F7E94FF2-A336-4165-A3B4-59CC1A2A0279}" dt="2022-12-21T02:48:31.277" v="1351" actId="1076"/>
          <ac:picMkLst>
            <pc:docMk/>
            <pc:sldMk cId="4120543469" sldId="330"/>
            <ac:picMk id="2" creationId="{EB3C597C-C001-272A-16A0-94D95D7E9A78}"/>
          </ac:picMkLst>
        </pc:picChg>
      </pc:sldChg>
      <pc:sldChg chg="add">
        <pc:chgData name="Marie Chris Soque" userId="9ebdbcbf79932a9a" providerId="LiveId" clId="{F7E94FF2-A336-4165-A3B4-59CC1A2A0279}" dt="2022-12-21T03:18:38.281" v="1647"/>
        <pc:sldMkLst>
          <pc:docMk/>
          <pc:sldMk cId="4241793672" sldId="330"/>
        </pc:sldMkLst>
      </pc:sldChg>
      <pc:sldChg chg="addSp modSp add mod">
        <pc:chgData name="Marie Chris Soque" userId="9ebdbcbf79932a9a" providerId="LiveId" clId="{F7E94FF2-A336-4165-A3B4-59CC1A2A0279}" dt="2022-12-21T05:08:07.521" v="2630" actId="1076"/>
        <pc:sldMkLst>
          <pc:docMk/>
          <pc:sldMk cId="2300463492" sldId="331"/>
        </pc:sldMkLst>
        <pc:picChg chg="add mod modCrop">
          <ac:chgData name="Marie Chris Soque" userId="9ebdbcbf79932a9a" providerId="LiveId" clId="{F7E94FF2-A336-4165-A3B4-59CC1A2A0279}" dt="2022-12-21T05:08:07.521" v="2630" actId="1076"/>
          <ac:picMkLst>
            <pc:docMk/>
            <pc:sldMk cId="2300463492" sldId="331"/>
            <ac:picMk id="2" creationId="{B3B3C019-B512-F57B-4A09-45DCE925F71D}"/>
          </ac:picMkLst>
        </pc:picChg>
      </pc:sldChg>
      <pc:sldChg chg="del">
        <pc:chgData name="Marie Chris Soque" userId="9ebdbcbf79932a9a" providerId="LiveId" clId="{F7E94FF2-A336-4165-A3B4-59CC1A2A0279}" dt="2022-12-21T02:46:48.214" v="1303" actId="47"/>
        <pc:sldMkLst>
          <pc:docMk/>
          <pc:sldMk cId="1614939874" sldId="332"/>
        </pc:sldMkLst>
      </pc:sldChg>
      <pc:sldChg chg="addSp modSp add mod">
        <pc:chgData name="Marie Chris Soque" userId="9ebdbcbf79932a9a" providerId="LiveId" clId="{F7E94FF2-A336-4165-A3B4-59CC1A2A0279}" dt="2022-12-21T05:07:13.847" v="2624" actId="1076"/>
        <pc:sldMkLst>
          <pc:docMk/>
          <pc:sldMk cId="1291290630" sldId="333"/>
        </pc:sldMkLst>
        <pc:picChg chg="add mod modCrop">
          <ac:chgData name="Marie Chris Soque" userId="9ebdbcbf79932a9a" providerId="LiveId" clId="{F7E94FF2-A336-4165-A3B4-59CC1A2A0279}" dt="2022-12-21T05:07:13.847" v="2624" actId="1076"/>
          <ac:picMkLst>
            <pc:docMk/>
            <pc:sldMk cId="1291290630" sldId="333"/>
            <ac:picMk id="2" creationId="{6751CDA0-2D8C-537C-9159-B9032557B3CA}"/>
          </ac:picMkLst>
        </pc:picChg>
      </pc:sldChg>
      <pc:sldChg chg="del">
        <pc:chgData name="Marie Chris Soque" userId="9ebdbcbf79932a9a" providerId="LiveId" clId="{F7E94FF2-A336-4165-A3B4-59CC1A2A0279}" dt="2022-12-21T02:46:48.214" v="1303" actId="47"/>
        <pc:sldMkLst>
          <pc:docMk/>
          <pc:sldMk cId="2290884390" sldId="333"/>
        </pc:sldMkLst>
      </pc:sldChg>
      <pc:sldChg chg="del">
        <pc:chgData name="Marie Chris Soque" userId="9ebdbcbf79932a9a" providerId="LiveId" clId="{F7E94FF2-A336-4165-A3B4-59CC1A2A0279}" dt="2022-12-21T02:46:48.214" v="1303" actId="47"/>
        <pc:sldMkLst>
          <pc:docMk/>
          <pc:sldMk cId="701263405" sldId="334"/>
        </pc:sldMkLst>
      </pc:sldChg>
      <pc:sldChg chg="modSp add">
        <pc:chgData name="Marie Chris Soque" userId="9ebdbcbf79932a9a" providerId="LiveId" clId="{F7E94FF2-A336-4165-A3B4-59CC1A2A0279}" dt="2022-12-21T05:09:29.331" v="2638"/>
        <pc:sldMkLst>
          <pc:docMk/>
          <pc:sldMk cId="2794330675" sldId="334"/>
        </pc:sldMkLst>
        <pc:graphicFrameChg chg="mod">
          <ac:chgData name="Marie Chris Soque" userId="9ebdbcbf79932a9a" providerId="LiveId" clId="{F7E94FF2-A336-4165-A3B4-59CC1A2A0279}" dt="2022-12-21T05:09:29.331" v="2638"/>
          <ac:graphicFrameMkLst>
            <pc:docMk/>
            <pc:sldMk cId="2794330675" sldId="334"/>
            <ac:graphicFrameMk id="7" creationId="{D9967582-5D0E-D16A-F3CA-23610C8C0103}"/>
          </ac:graphicFrameMkLst>
        </pc:graphicFrameChg>
      </pc:sldChg>
      <pc:sldChg chg="addSp modSp add mod">
        <pc:chgData name="Marie Chris Soque" userId="9ebdbcbf79932a9a" providerId="LiveId" clId="{F7E94FF2-A336-4165-A3B4-59CC1A2A0279}" dt="2022-12-21T05:01:46.812" v="2589" actId="164"/>
        <pc:sldMkLst>
          <pc:docMk/>
          <pc:sldMk cId="3477912124" sldId="335"/>
        </pc:sldMkLst>
        <pc:spChg chg="add mod">
          <ac:chgData name="Marie Chris Soque" userId="9ebdbcbf79932a9a" providerId="LiveId" clId="{F7E94FF2-A336-4165-A3B4-59CC1A2A0279}" dt="2022-12-21T05:01:46.812" v="2589" actId="164"/>
          <ac:spMkLst>
            <pc:docMk/>
            <pc:sldMk cId="3477912124" sldId="335"/>
            <ac:spMk id="5" creationId="{E608D7A0-8658-FC7C-7796-33698D7B8BDF}"/>
          </ac:spMkLst>
        </pc:spChg>
        <pc:grpChg chg="add mod">
          <ac:chgData name="Marie Chris Soque" userId="9ebdbcbf79932a9a" providerId="LiveId" clId="{F7E94FF2-A336-4165-A3B4-59CC1A2A0279}" dt="2022-12-21T05:01:46.812" v="2589" actId="164"/>
          <ac:grpSpMkLst>
            <pc:docMk/>
            <pc:sldMk cId="3477912124" sldId="335"/>
            <ac:grpSpMk id="6" creationId="{B093FEA5-A61A-0CB4-CC14-3643A6572329}"/>
          </ac:grpSpMkLst>
        </pc:grpChg>
        <pc:picChg chg="add mod">
          <ac:chgData name="Marie Chris Soque" userId="9ebdbcbf79932a9a" providerId="LiveId" clId="{F7E94FF2-A336-4165-A3B4-59CC1A2A0279}" dt="2022-12-21T05:01:46.812" v="2589" actId="164"/>
          <ac:picMkLst>
            <pc:docMk/>
            <pc:sldMk cId="3477912124" sldId="335"/>
            <ac:picMk id="2" creationId="{90E13E8B-41FB-0082-CBF9-B14C0E8E295E}"/>
          </ac:picMkLst>
        </pc:picChg>
      </pc:sldChg>
      <pc:sldChg chg="del">
        <pc:chgData name="Marie Chris Soque" userId="9ebdbcbf79932a9a" providerId="LiveId" clId="{F7E94FF2-A336-4165-A3B4-59CC1A2A0279}" dt="2022-12-21T02:46:48.214" v="1303" actId="47"/>
        <pc:sldMkLst>
          <pc:docMk/>
          <pc:sldMk cId="4056363643" sldId="335"/>
        </pc:sldMkLst>
      </pc:sldChg>
      <pc:sldChg chg="addSp modSp add mod ord">
        <pc:chgData name="Marie Chris Soque" userId="9ebdbcbf79932a9a" providerId="LiveId" clId="{F7E94FF2-A336-4165-A3B4-59CC1A2A0279}" dt="2022-12-21T05:06:05.628" v="2614" actId="1076"/>
        <pc:sldMkLst>
          <pc:docMk/>
          <pc:sldMk cId="1061893052" sldId="336"/>
        </pc:sldMkLst>
        <pc:picChg chg="add mod modCrop">
          <ac:chgData name="Marie Chris Soque" userId="9ebdbcbf79932a9a" providerId="LiveId" clId="{F7E94FF2-A336-4165-A3B4-59CC1A2A0279}" dt="2022-12-21T05:06:05.628" v="2614" actId="1076"/>
          <ac:picMkLst>
            <pc:docMk/>
            <pc:sldMk cId="1061893052" sldId="336"/>
            <ac:picMk id="2" creationId="{972BAF60-9D88-4739-CB04-6554FB6E9BF1}"/>
          </ac:picMkLst>
        </pc:picChg>
      </pc:sldChg>
      <pc:sldChg chg="del">
        <pc:chgData name="Marie Chris Soque" userId="9ebdbcbf79932a9a" providerId="LiveId" clId="{F7E94FF2-A336-4165-A3B4-59CC1A2A0279}" dt="2022-12-21T02:46:48.214" v="1303" actId="47"/>
        <pc:sldMkLst>
          <pc:docMk/>
          <pc:sldMk cId="3878773004" sldId="336"/>
        </pc:sldMkLst>
      </pc:sldChg>
      <pc:sldChg chg="del">
        <pc:chgData name="Marie Chris Soque" userId="9ebdbcbf79932a9a" providerId="LiveId" clId="{F7E94FF2-A336-4165-A3B4-59CC1A2A0279}" dt="2022-12-21T02:46:48.214" v="1303" actId="47"/>
        <pc:sldMkLst>
          <pc:docMk/>
          <pc:sldMk cId="192553985" sldId="337"/>
        </pc:sldMkLst>
      </pc:sldChg>
      <pc:sldChg chg="del">
        <pc:chgData name="Marie Chris Soque" userId="9ebdbcbf79932a9a" providerId="LiveId" clId="{F7E94FF2-A336-4165-A3B4-59CC1A2A0279}" dt="2022-12-21T02:46:48.214" v="1303" actId="47"/>
        <pc:sldMkLst>
          <pc:docMk/>
          <pc:sldMk cId="1803795049" sldId="338"/>
        </pc:sldMkLst>
      </pc:sldChg>
      <pc:sldChg chg="del">
        <pc:chgData name="Marie Chris Soque" userId="9ebdbcbf79932a9a" providerId="LiveId" clId="{F7E94FF2-A336-4165-A3B4-59CC1A2A0279}" dt="2022-12-21T02:46:48.214" v="1303" actId="47"/>
        <pc:sldMkLst>
          <pc:docMk/>
          <pc:sldMk cId="3636733605" sldId="339"/>
        </pc:sldMkLst>
      </pc:sldChg>
      <pc:sldChg chg="del">
        <pc:chgData name="Marie Chris Soque" userId="9ebdbcbf79932a9a" providerId="LiveId" clId="{F7E94FF2-A336-4165-A3B4-59CC1A2A0279}" dt="2022-12-21T03:20:30.007" v="1656" actId="47"/>
        <pc:sldMkLst>
          <pc:docMk/>
          <pc:sldMk cId="3159229298" sldId="340"/>
        </pc:sldMkLst>
      </pc:sldChg>
      <pc:sldChg chg="del">
        <pc:chgData name="Marie Chris Soque" userId="9ebdbcbf79932a9a" providerId="LiveId" clId="{F7E94FF2-A336-4165-A3B4-59CC1A2A0279}" dt="2022-12-21T02:46:48.214" v="1303" actId="47"/>
        <pc:sldMkLst>
          <pc:docMk/>
          <pc:sldMk cId="4184332755" sldId="341"/>
        </pc:sldMkLst>
      </pc:sldChg>
      <pc:sldChg chg="del">
        <pc:chgData name="Marie Chris Soque" userId="9ebdbcbf79932a9a" providerId="LiveId" clId="{F7E94FF2-A336-4165-A3B4-59CC1A2A0279}" dt="2022-12-21T01:21:03.919" v="62" actId="47"/>
        <pc:sldMkLst>
          <pc:docMk/>
          <pc:sldMk cId="3191391246" sldId="342"/>
        </pc:sldMkLst>
      </pc:sldChg>
      <pc:sldChg chg="del">
        <pc:chgData name="Marie Chris Soque" userId="9ebdbcbf79932a9a" providerId="LiveId" clId="{F7E94FF2-A336-4165-A3B4-59CC1A2A0279}" dt="2022-12-21T01:20:48.441" v="59" actId="47"/>
        <pc:sldMkLst>
          <pc:docMk/>
          <pc:sldMk cId="1948008956" sldId="343"/>
        </pc:sldMkLst>
      </pc:sldChg>
      <pc:sldChg chg="del">
        <pc:chgData name="Marie Chris Soque" userId="9ebdbcbf79932a9a" providerId="LiveId" clId="{F7E94FF2-A336-4165-A3B4-59CC1A2A0279}" dt="2022-12-21T01:25:22.753" v="104" actId="47"/>
        <pc:sldMkLst>
          <pc:docMk/>
          <pc:sldMk cId="2499245726" sldId="344"/>
        </pc:sldMkLst>
      </pc:sldChg>
      <pc:sldChg chg="del">
        <pc:chgData name="Marie Chris Soque" userId="9ebdbcbf79932a9a" providerId="LiveId" clId="{F7E94FF2-A336-4165-A3B4-59CC1A2A0279}" dt="2022-12-21T01:20:48.441" v="59" actId="47"/>
        <pc:sldMkLst>
          <pc:docMk/>
          <pc:sldMk cId="3178666866" sldId="345"/>
        </pc:sldMkLst>
      </pc:sldChg>
      <pc:sldChg chg="del">
        <pc:chgData name="Marie Chris Soque" userId="9ebdbcbf79932a9a" providerId="LiveId" clId="{F7E94FF2-A336-4165-A3B4-59CC1A2A0279}" dt="2022-12-21T01:20:55.741" v="61" actId="47"/>
        <pc:sldMkLst>
          <pc:docMk/>
          <pc:sldMk cId="4022701846" sldId="346"/>
        </pc:sldMkLst>
      </pc:sldChg>
      <pc:sldChg chg="del">
        <pc:chgData name="Marie Chris Soque" userId="9ebdbcbf79932a9a" providerId="LiveId" clId="{F7E94FF2-A336-4165-A3B4-59CC1A2A0279}" dt="2022-12-21T01:20:55.741" v="61" actId="47"/>
        <pc:sldMkLst>
          <pc:docMk/>
          <pc:sldMk cId="2040128981" sldId="347"/>
        </pc:sldMkLst>
      </pc:sldChg>
      <pc:sldChg chg="add">
        <pc:chgData name="Marie Chris Soque" userId="9ebdbcbf79932a9a" providerId="LiveId" clId="{F7E94FF2-A336-4165-A3B4-59CC1A2A0279}" dt="2022-12-21T01:25:12.258" v="103"/>
        <pc:sldMkLst>
          <pc:docMk/>
          <pc:sldMk cId="4017299520" sldId="347"/>
        </pc:sldMkLst>
      </pc:sldChg>
      <pc:sldChg chg="del">
        <pc:chgData name="Marie Chris Soque" userId="9ebdbcbf79932a9a" providerId="LiveId" clId="{F7E94FF2-A336-4165-A3B4-59CC1A2A0279}" dt="2022-12-21T01:20:52.444" v="60" actId="47"/>
        <pc:sldMkLst>
          <pc:docMk/>
          <pc:sldMk cId="230573489" sldId="348"/>
        </pc:sldMkLst>
      </pc:sldChg>
      <pc:sldChg chg="del">
        <pc:chgData name="Marie Chris Soque" userId="9ebdbcbf79932a9a" providerId="LiveId" clId="{F7E94FF2-A336-4165-A3B4-59CC1A2A0279}" dt="2022-12-21T01:20:55.741" v="61" actId="47"/>
        <pc:sldMkLst>
          <pc:docMk/>
          <pc:sldMk cId="984860606" sldId="349"/>
        </pc:sldMkLst>
      </pc:sldChg>
      <pc:sldChg chg="del">
        <pc:chgData name="Marie Chris Soque" userId="9ebdbcbf79932a9a" providerId="LiveId" clId="{F7E94FF2-A336-4165-A3B4-59CC1A2A0279}" dt="2022-12-21T01:20:52.444" v="60" actId="47"/>
        <pc:sldMkLst>
          <pc:docMk/>
          <pc:sldMk cId="4118415153" sldId="350"/>
        </pc:sldMkLst>
      </pc:sldChg>
      <pc:sldChg chg="del">
        <pc:chgData name="Marie Chris Soque" userId="9ebdbcbf79932a9a" providerId="LiveId" clId="{F7E94FF2-A336-4165-A3B4-59CC1A2A0279}" dt="2022-12-21T02:46:48.214" v="1303" actId="47"/>
        <pc:sldMkLst>
          <pc:docMk/>
          <pc:sldMk cId="3574930628" sldId="353"/>
        </pc:sldMkLst>
      </pc:sldChg>
      <pc:sldChg chg="del">
        <pc:chgData name="Marie Chris Soque" userId="9ebdbcbf79932a9a" providerId="LiveId" clId="{F7E94FF2-A336-4165-A3B4-59CC1A2A0279}" dt="2022-12-21T02:30:47.957" v="1120" actId="47"/>
        <pc:sldMkLst>
          <pc:docMk/>
          <pc:sldMk cId="1816804018" sldId="354"/>
        </pc:sldMkLst>
      </pc:sldChg>
      <pc:sldChg chg="modSp del mod">
        <pc:chgData name="Marie Chris Soque" userId="9ebdbcbf79932a9a" providerId="LiveId" clId="{F7E94FF2-A336-4165-A3B4-59CC1A2A0279}" dt="2022-12-21T01:21:55.241" v="73" actId="47"/>
        <pc:sldMkLst>
          <pc:docMk/>
          <pc:sldMk cId="2536327233" sldId="356"/>
        </pc:sldMkLst>
        <pc:spChg chg="mod">
          <ac:chgData name="Marie Chris Soque" userId="9ebdbcbf79932a9a" providerId="LiveId" clId="{F7E94FF2-A336-4165-A3B4-59CC1A2A0279}" dt="2022-12-18T14:07:37.401" v="2" actId="1076"/>
          <ac:spMkLst>
            <pc:docMk/>
            <pc:sldMk cId="2536327233" sldId="356"/>
            <ac:spMk id="2" creationId="{D1F6532E-CF8F-44C0-AFBE-18569735C5C4}"/>
          </ac:spMkLst>
        </pc:spChg>
      </pc:sldChg>
      <pc:sldChg chg="del">
        <pc:chgData name="Marie Chris Soque" userId="9ebdbcbf79932a9a" providerId="LiveId" clId="{F7E94FF2-A336-4165-A3B4-59CC1A2A0279}" dt="2022-12-21T01:21:50.097" v="72" actId="47"/>
        <pc:sldMkLst>
          <pc:docMk/>
          <pc:sldMk cId="2763254075" sldId="357"/>
        </pc:sldMkLst>
      </pc:sldChg>
      <pc:sldChg chg="del delCm">
        <pc:chgData name="Marie Chris Soque" userId="9ebdbcbf79932a9a" providerId="LiveId" clId="{F7E94FF2-A336-4165-A3B4-59CC1A2A0279}" dt="2022-12-21T01:21:57.674" v="74" actId="47"/>
        <pc:sldMkLst>
          <pc:docMk/>
          <pc:sldMk cId="2956042588" sldId="360"/>
        </pc:sldMkLst>
      </pc:sldChg>
      <pc:sldChg chg="del">
        <pc:chgData name="Marie Chris Soque" userId="9ebdbcbf79932a9a" providerId="LiveId" clId="{F7E94FF2-A336-4165-A3B4-59CC1A2A0279}" dt="2022-12-21T01:21:11.187" v="63" actId="47"/>
        <pc:sldMkLst>
          <pc:docMk/>
          <pc:sldMk cId="2008723958" sldId="361"/>
        </pc:sldMkLst>
      </pc:sldChg>
      <pc:sldChg chg="del">
        <pc:chgData name="Marie Chris Soque" userId="9ebdbcbf79932a9a" providerId="LiveId" clId="{F7E94FF2-A336-4165-A3B4-59CC1A2A0279}" dt="2022-12-21T01:21:57.674" v="74" actId="47"/>
        <pc:sldMkLst>
          <pc:docMk/>
          <pc:sldMk cId="1972862418" sldId="362"/>
        </pc:sldMkLst>
      </pc:sldChg>
      <pc:sldChg chg="del">
        <pc:chgData name="Marie Chris Soque" userId="9ebdbcbf79932a9a" providerId="LiveId" clId="{F7E94FF2-A336-4165-A3B4-59CC1A2A0279}" dt="2022-12-21T01:21:11.187" v="63" actId="47"/>
        <pc:sldMkLst>
          <pc:docMk/>
          <pc:sldMk cId="997879838" sldId="363"/>
        </pc:sldMkLst>
      </pc:sldChg>
      <pc:sldChg chg="del">
        <pc:chgData name="Marie Chris Soque" userId="9ebdbcbf79932a9a" providerId="LiveId" clId="{F7E94FF2-A336-4165-A3B4-59CC1A2A0279}" dt="2022-12-21T03:21:58.515" v="1707" actId="47"/>
        <pc:sldMkLst>
          <pc:docMk/>
          <pc:sldMk cId="3038574003" sldId="364"/>
        </pc:sldMkLst>
      </pc:sldChg>
      <pc:sldChg chg="ord">
        <pc:chgData name="Marie Chris Soque" userId="9ebdbcbf79932a9a" providerId="LiveId" clId="{F7E94FF2-A336-4165-A3B4-59CC1A2A0279}" dt="2022-12-21T03:21:45.978" v="1703" actId="20578"/>
        <pc:sldMkLst>
          <pc:docMk/>
          <pc:sldMk cId="1886496776" sldId="377"/>
        </pc:sldMkLst>
      </pc:sldChg>
      <pc:sldChg chg="del">
        <pc:chgData name="Marie Chris Soque" userId="9ebdbcbf79932a9a" providerId="LiveId" clId="{F7E94FF2-A336-4165-A3B4-59CC1A2A0279}" dt="2022-12-21T01:21:03.919" v="62" actId="47"/>
        <pc:sldMkLst>
          <pc:docMk/>
          <pc:sldMk cId="236450851" sldId="380"/>
        </pc:sldMkLst>
      </pc:sldChg>
      <pc:sldChg chg="del">
        <pc:chgData name="Marie Chris Soque" userId="9ebdbcbf79932a9a" providerId="LiveId" clId="{F7E94FF2-A336-4165-A3B4-59CC1A2A0279}" dt="2022-12-21T01:21:03.919" v="62" actId="47"/>
        <pc:sldMkLst>
          <pc:docMk/>
          <pc:sldMk cId="3837121802" sldId="381"/>
        </pc:sldMkLst>
      </pc:sldChg>
      <pc:sldChg chg="del">
        <pc:chgData name="Marie Chris Soque" userId="9ebdbcbf79932a9a" providerId="LiveId" clId="{F7E94FF2-A336-4165-A3B4-59CC1A2A0279}" dt="2022-12-21T01:21:03.919" v="62" actId="47"/>
        <pc:sldMkLst>
          <pc:docMk/>
          <pc:sldMk cId="2970104262" sldId="382"/>
        </pc:sldMkLst>
      </pc:sldChg>
      <pc:sldChg chg="del">
        <pc:chgData name="Marie Chris Soque" userId="9ebdbcbf79932a9a" providerId="LiveId" clId="{F7E94FF2-A336-4165-A3B4-59CC1A2A0279}" dt="2022-12-21T01:21:03.919" v="62" actId="47"/>
        <pc:sldMkLst>
          <pc:docMk/>
          <pc:sldMk cId="2978613859" sldId="383"/>
        </pc:sldMkLst>
      </pc:sldChg>
      <pc:sldChg chg="del">
        <pc:chgData name="Marie Chris Soque" userId="9ebdbcbf79932a9a" providerId="LiveId" clId="{F7E94FF2-A336-4165-A3B4-59CC1A2A0279}" dt="2022-12-21T01:21:11.187" v="63" actId="47"/>
        <pc:sldMkLst>
          <pc:docMk/>
          <pc:sldMk cId="958442221" sldId="386"/>
        </pc:sldMkLst>
      </pc:sldChg>
      <pc:sldChg chg="del">
        <pc:chgData name="Marie Chris Soque" userId="9ebdbcbf79932a9a" providerId="LiveId" clId="{F7E94FF2-A336-4165-A3B4-59CC1A2A0279}" dt="2022-12-21T01:21:11.187" v="63" actId="47"/>
        <pc:sldMkLst>
          <pc:docMk/>
          <pc:sldMk cId="1220596148" sldId="387"/>
        </pc:sldMkLst>
      </pc:sldChg>
      <pc:sldChg chg="del">
        <pc:chgData name="Marie Chris Soque" userId="9ebdbcbf79932a9a" providerId="LiveId" clId="{F7E94FF2-A336-4165-A3B4-59CC1A2A0279}" dt="2022-12-21T01:21:11.187" v="63" actId="47"/>
        <pc:sldMkLst>
          <pc:docMk/>
          <pc:sldMk cId="2358874881" sldId="388"/>
        </pc:sldMkLst>
      </pc:sldChg>
      <pc:sldChg chg="del">
        <pc:chgData name="Marie Chris Soque" userId="9ebdbcbf79932a9a" providerId="LiveId" clId="{F7E94FF2-A336-4165-A3B4-59CC1A2A0279}" dt="2022-12-21T01:21:11.187" v="63" actId="47"/>
        <pc:sldMkLst>
          <pc:docMk/>
          <pc:sldMk cId="1649284522" sldId="389"/>
        </pc:sldMkLst>
      </pc:sldChg>
      <pc:sldChg chg="modSp del mod">
        <pc:chgData name="Marie Chris Soque" userId="9ebdbcbf79932a9a" providerId="LiveId" clId="{F7E94FF2-A336-4165-A3B4-59CC1A2A0279}" dt="2022-12-21T01:21:55.241" v="73" actId="47"/>
        <pc:sldMkLst>
          <pc:docMk/>
          <pc:sldMk cId="1922642022" sldId="390"/>
        </pc:sldMkLst>
        <pc:spChg chg="mod">
          <ac:chgData name="Marie Chris Soque" userId="9ebdbcbf79932a9a" providerId="LiveId" clId="{F7E94FF2-A336-4165-A3B4-59CC1A2A0279}" dt="2022-12-18T14:07:29.217" v="1" actId="1076"/>
          <ac:spMkLst>
            <pc:docMk/>
            <pc:sldMk cId="1922642022" sldId="390"/>
            <ac:spMk id="2" creationId="{D1F6532E-CF8F-44C0-AFBE-18569735C5C4}"/>
          </ac:spMkLst>
        </pc:spChg>
      </pc:sldChg>
      <pc:sldChg chg="del">
        <pc:chgData name="Marie Chris Soque" userId="9ebdbcbf79932a9a" providerId="LiveId" clId="{F7E94FF2-A336-4165-A3B4-59CC1A2A0279}" dt="2022-12-21T01:21:50.097" v="72" actId="47"/>
        <pc:sldMkLst>
          <pc:docMk/>
          <pc:sldMk cId="3540304244" sldId="391"/>
        </pc:sldMkLst>
      </pc:sldChg>
      <pc:sldChg chg="del">
        <pc:chgData name="Marie Chris Soque" userId="9ebdbcbf79932a9a" providerId="LiveId" clId="{F7E94FF2-A336-4165-A3B4-59CC1A2A0279}" dt="2022-12-21T02:30:47.957" v="1120" actId="47"/>
        <pc:sldMkLst>
          <pc:docMk/>
          <pc:sldMk cId="1266521224" sldId="392"/>
        </pc:sldMkLst>
      </pc:sldChg>
      <pc:sldChg chg="modSp del mod">
        <pc:chgData name="Marie Chris Soque" userId="9ebdbcbf79932a9a" providerId="LiveId" clId="{F7E94FF2-A336-4165-A3B4-59CC1A2A0279}" dt="2022-12-21T01:21:55.241" v="73" actId="47"/>
        <pc:sldMkLst>
          <pc:docMk/>
          <pc:sldMk cId="3608958909" sldId="394"/>
        </pc:sldMkLst>
        <pc:graphicFrameChg chg="modGraphic">
          <ac:chgData name="Marie Chris Soque" userId="9ebdbcbf79932a9a" providerId="LiveId" clId="{F7E94FF2-A336-4165-A3B4-59CC1A2A0279}" dt="2022-12-18T14:20:57.025" v="5" actId="313"/>
          <ac:graphicFrameMkLst>
            <pc:docMk/>
            <pc:sldMk cId="3608958909" sldId="394"/>
            <ac:graphicFrameMk id="3" creationId="{DD197B7B-AC45-499D-B249-1938A4B7638D}"/>
          </ac:graphicFrameMkLst>
        </pc:graphicFrameChg>
      </pc:sldChg>
      <pc:sldChg chg="del">
        <pc:chgData name="Marie Chris Soque" userId="9ebdbcbf79932a9a" providerId="LiveId" clId="{F7E94FF2-A336-4165-A3B4-59CC1A2A0279}" dt="2022-12-21T01:21:11.187" v="63" actId="47"/>
        <pc:sldMkLst>
          <pc:docMk/>
          <pc:sldMk cId="3100729377" sldId="395"/>
        </pc:sldMkLst>
      </pc:sldChg>
      <pc:sldChg chg="del">
        <pc:chgData name="Marie Chris Soque" userId="9ebdbcbf79932a9a" providerId="LiveId" clId="{F7E94FF2-A336-4165-A3B4-59CC1A2A0279}" dt="2022-12-21T03:20:30.007" v="1656" actId="47"/>
        <pc:sldMkLst>
          <pc:docMk/>
          <pc:sldMk cId="1082697711" sldId="396"/>
        </pc:sldMkLst>
      </pc:sldChg>
      <pc:sldChg chg="del">
        <pc:chgData name="Marie Chris Soque" userId="9ebdbcbf79932a9a" providerId="LiveId" clId="{F7E94FF2-A336-4165-A3B4-59CC1A2A0279}" dt="2022-12-21T03:20:30.007" v="1656" actId="47"/>
        <pc:sldMkLst>
          <pc:docMk/>
          <pc:sldMk cId="2589152766" sldId="397"/>
        </pc:sldMkLst>
      </pc:sldChg>
      <pc:sldChg chg="del">
        <pc:chgData name="Marie Chris Soque" userId="9ebdbcbf79932a9a" providerId="LiveId" clId="{F7E94FF2-A336-4165-A3B4-59CC1A2A0279}" dt="2022-12-21T03:20:30.007" v="1656" actId="47"/>
        <pc:sldMkLst>
          <pc:docMk/>
          <pc:sldMk cId="1658295545" sldId="398"/>
        </pc:sldMkLst>
      </pc:sldChg>
      <pc:sldChg chg="del">
        <pc:chgData name="Marie Chris Soque" userId="9ebdbcbf79932a9a" providerId="LiveId" clId="{F7E94FF2-A336-4165-A3B4-59CC1A2A0279}" dt="2022-12-21T03:20:30.007" v="1656" actId="47"/>
        <pc:sldMkLst>
          <pc:docMk/>
          <pc:sldMk cId="458348247" sldId="399"/>
        </pc:sldMkLst>
      </pc:sldChg>
      <pc:sldChg chg="del">
        <pc:chgData name="Marie Chris Soque" userId="9ebdbcbf79932a9a" providerId="LiveId" clId="{F7E94FF2-A336-4165-A3B4-59CC1A2A0279}" dt="2022-12-21T03:20:30.007" v="1656" actId="47"/>
        <pc:sldMkLst>
          <pc:docMk/>
          <pc:sldMk cId="1973522862" sldId="400"/>
        </pc:sldMkLst>
      </pc:sldChg>
      <pc:sldChg chg="del">
        <pc:chgData name="Marie Chris Soque" userId="9ebdbcbf79932a9a" providerId="LiveId" clId="{F7E94FF2-A336-4165-A3B4-59CC1A2A0279}" dt="2022-12-21T03:20:30.007" v="1656" actId="47"/>
        <pc:sldMkLst>
          <pc:docMk/>
          <pc:sldMk cId="710620352" sldId="401"/>
        </pc:sldMkLst>
      </pc:sldChg>
      <pc:sldChg chg="del">
        <pc:chgData name="Marie Chris Soque" userId="9ebdbcbf79932a9a" providerId="LiveId" clId="{F7E94FF2-A336-4165-A3B4-59CC1A2A0279}" dt="2022-12-21T03:20:30.007" v="1656" actId="47"/>
        <pc:sldMkLst>
          <pc:docMk/>
          <pc:sldMk cId="1256149860" sldId="402"/>
        </pc:sldMkLst>
      </pc:sldChg>
      <pc:sldChg chg="del">
        <pc:chgData name="Marie Chris Soque" userId="9ebdbcbf79932a9a" providerId="LiveId" clId="{F7E94FF2-A336-4165-A3B4-59CC1A2A0279}" dt="2022-12-21T03:20:30.007" v="1656" actId="47"/>
        <pc:sldMkLst>
          <pc:docMk/>
          <pc:sldMk cId="2757341311" sldId="403"/>
        </pc:sldMkLst>
      </pc:sldChg>
      <pc:sldChg chg="del">
        <pc:chgData name="Marie Chris Soque" userId="9ebdbcbf79932a9a" providerId="LiveId" clId="{F7E94FF2-A336-4165-A3B4-59CC1A2A0279}" dt="2022-12-21T03:20:30.007" v="1656" actId="47"/>
        <pc:sldMkLst>
          <pc:docMk/>
          <pc:sldMk cId="880319055" sldId="404"/>
        </pc:sldMkLst>
      </pc:sldChg>
      <pc:sldChg chg="del">
        <pc:chgData name="Marie Chris Soque" userId="9ebdbcbf79932a9a" providerId="LiveId" clId="{F7E94FF2-A336-4165-A3B4-59CC1A2A0279}" dt="2022-12-21T03:20:30.007" v="1656" actId="47"/>
        <pc:sldMkLst>
          <pc:docMk/>
          <pc:sldMk cId="1310152165" sldId="406"/>
        </pc:sldMkLst>
      </pc:sldChg>
      <pc:sldChg chg="del">
        <pc:chgData name="Marie Chris Soque" userId="9ebdbcbf79932a9a" providerId="LiveId" clId="{F7E94FF2-A336-4165-A3B4-59CC1A2A0279}" dt="2022-12-21T02:30:47.957" v="1120" actId="47"/>
        <pc:sldMkLst>
          <pc:docMk/>
          <pc:sldMk cId="2333514115" sldId="407"/>
        </pc:sldMkLst>
      </pc:sldChg>
      <pc:sldChg chg="del">
        <pc:chgData name="Marie Chris Soque" userId="9ebdbcbf79932a9a" providerId="LiveId" clId="{F7E94FF2-A336-4165-A3B4-59CC1A2A0279}" dt="2022-12-21T02:30:47.957" v="1120" actId="47"/>
        <pc:sldMkLst>
          <pc:docMk/>
          <pc:sldMk cId="768368101" sldId="408"/>
        </pc:sldMkLst>
      </pc:sldChg>
      <pc:sldChg chg="del">
        <pc:chgData name="Marie Chris Soque" userId="9ebdbcbf79932a9a" providerId="LiveId" clId="{F7E94FF2-A336-4165-A3B4-59CC1A2A0279}" dt="2022-12-21T02:46:48.214" v="1303" actId="47"/>
        <pc:sldMkLst>
          <pc:docMk/>
          <pc:sldMk cId="2041252332" sldId="409"/>
        </pc:sldMkLst>
      </pc:sldChg>
      <pc:sldChg chg="del">
        <pc:chgData name="Marie Chris Soque" userId="9ebdbcbf79932a9a" providerId="LiveId" clId="{F7E94FF2-A336-4165-A3B4-59CC1A2A0279}" dt="2022-12-21T02:46:48.214" v="1303" actId="47"/>
        <pc:sldMkLst>
          <pc:docMk/>
          <pc:sldMk cId="3526939032" sldId="411"/>
        </pc:sldMkLst>
      </pc:sldChg>
      <pc:sldChg chg="del">
        <pc:chgData name="Marie Chris Soque" userId="9ebdbcbf79932a9a" providerId="LiveId" clId="{F7E94FF2-A336-4165-A3B4-59CC1A2A0279}" dt="2022-12-21T02:46:48.214" v="1303" actId="47"/>
        <pc:sldMkLst>
          <pc:docMk/>
          <pc:sldMk cId="935625868" sldId="412"/>
        </pc:sldMkLst>
      </pc:sldChg>
      <pc:sldChg chg="del">
        <pc:chgData name="Marie Chris Soque" userId="9ebdbcbf79932a9a" providerId="LiveId" clId="{F7E94FF2-A336-4165-A3B4-59CC1A2A0279}" dt="2022-12-21T02:46:48.214" v="1303" actId="47"/>
        <pc:sldMkLst>
          <pc:docMk/>
          <pc:sldMk cId="3389102149" sldId="413"/>
        </pc:sldMkLst>
      </pc:sldChg>
      <pc:sldChg chg="del">
        <pc:chgData name="Marie Chris Soque" userId="9ebdbcbf79932a9a" providerId="LiveId" clId="{F7E94FF2-A336-4165-A3B4-59CC1A2A0279}" dt="2022-12-21T02:46:48.214" v="1303" actId="47"/>
        <pc:sldMkLst>
          <pc:docMk/>
          <pc:sldMk cId="2344603538" sldId="414"/>
        </pc:sldMkLst>
      </pc:sldChg>
      <pc:sldChg chg="del">
        <pc:chgData name="Marie Chris Soque" userId="9ebdbcbf79932a9a" providerId="LiveId" clId="{F7E94FF2-A336-4165-A3B4-59CC1A2A0279}" dt="2022-12-21T02:46:48.214" v="1303" actId="47"/>
        <pc:sldMkLst>
          <pc:docMk/>
          <pc:sldMk cId="1770060394" sldId="416"/>
        </pc:sldMkLst>
      </pc:sldChg>
      <pc:sldChg chg="del">
        <pc:chgData name="Marie Chris Soque" userId="9ebdbcbf79932a9a" providerId="LiveId" clId="{F7E94FF2-A336-4165-A3B4-59CC1A2A0279}" dt="2022-12-21T02:46:48.214" v="1303" actId="47"/>
        <pc:sldMkLst>
          <pc:docMk/>
          <pc:sldMk cId="3346827183" sldId="417"/>
        </pc:sldMkLst>
      </pc:sldChg>
      <pc:sldChg chg="del">
        <pc:chgData name="Marie Chris Soque" userId="9ebdbcbf79932a9a" providerId="LiveId" clId="{F7E94FF2-A336-4165-A3B4-59CC1A2A0279}" dt="2022-12-21T02:46:48.214" v="1303" actId="47"/>
        <pc:sldMkLst>
          <pc:docMk/>
          <pc:sldMk cId="625224408" sldId="418"/>
        </pc:sldMkLst>
      </pc:sldChg>
      <pc:sldChg chg="del">
        <pc:chgData name="Marie Chris Soque" userId="9ebdbcbf79932a9a" providerId="LiveId" clId="{F7E94FF2-A336-4165-A3B4-59CC1A2A0279}" dt="2022-12-21T02:46:48.214" v="1303" actId="47"/>
        <pc:sldMkLst>
          <pc:docMk/>
          <pc:sldMk cId="365301534" sldId="419"/>
        </pc:sldMkLst>
      </pc:sldChg>
      <pc:sldChg chg="del">
        <pc:chgData name="Marie Chris Soque" userId="9ebdbcbf79932a9a" providerId="LiveId" clId="{F7E94FF2-A336-4165-A3B4-59CC1A2A0279}" dt="2022-12-21T03:20:30.007" v="1656" actId="47"/>
        <pc:sldMkLst>
          <pc:docMk/>
          <pc:sldMk cId="4144351544" sldId="423"/>
        </pc:sldMkLst>
      </pc:sldChg>
      <pc:sldChg chg="del">
        <pc:chgData name="Marie Chris Soque" userId="9ebdbcbf79932a9a" providerId="LiveId" clId="{F7E94FF2-A336-4165-A3B4-59CC1A2A0279}" dt="2022-12-21T03:20:30.007" v="1656" actId="47"/>
        <pc:sldMkLst>
          <pc:docMk/>
          <pc:sldMk cId="1815887162" sldId="424"/>
        </pc:sldMkLst>
      </pc:sldChg>
      <pc:sldChg chg="del">
        <pc:chgData name="Marie Chris Soque" userId="9ebdbcbf79932a9a" providerId="LiveId" clId="{F7E94FF2-A336-4165-A3B4-59CC1A2A0279}" dt="2022-12-21T03:20:30.007" v="1656" actId="47"/>
        <pc:sldMkLst>
          <pc:docMk/>
          <pc:sldMk cId="1572454256" sldId="425"/>
        </pc:sldMkLst>
      </pc:sldChg>
      <pc:sldChg chg="del">
        <pc:chgData name="Marie Chris Soque" userId="9ebdbcbf79932a9a" providerId="LiveId" clId="{F7E94FF2-A336-4165-A3B4-59CC1A2A0279}" dt="2022-12-21T02:46:48.214" v="1303" actId="47"/>
        <pc:sldMkLst>
          <pc:docMk/>
          <pc:sldMk cId="3972500943" sldId="426"/>
        </pc:sldMkLst>
      </pc:sldChg>
      <pc:sldChg chg="del">
        <pc:chgData name="Marie Chris Soque" userId="9ebdbcbf79932a9a" providerId="LiveId" clId="{F7E94FF2-A336-4165-A3B4-59CC1A2A0279}" dt="2022-12-21T02:46:48.214" v="1303" actId="47"/>
        <pc:sldMkLst>
          <pc:docMk/>
          <pc:sldMk cId="27833718" sldId="427"/>
        </pc:sldMkLst>
      </pc:sldChg>
      <pc:sldChg chg="del">
        <pc:chgData name="Marie Chris Soque" userId="9ebdbcbf79932a9a" providerId="LiveId" clId="{F7E94FF2-A336-4165-A3B4-59CC1A2A0279}" dt="2022-12-21T02:46:48.214" v="1303" actId="47"/>
        <pc:sldMkLst>
          <pc:docMk/>
          <pc:sldMk cId="2632465344" sldId="428"/>
        </pc:sldMkLst>
      </pc:sldChg>
      <pc:sldChg chg="modSp mod">
        <pc:chgData name="Marie Chris Soque" userId="9ebdbcbf79932a9a" providerId="LiveId" clId="{F7E94FF2-A336-4165-A3B4-59CC1A2A0279}" dt="2022-12-21T02:49:54.947" v="1365" actId="20577"/>
        <pc:sldMkLst>
          <pc:docMk/>
          <pc:sldMk cId="672403428" sldId="429"/>
        </pc:sldMkLst>
        <pc:spChg chg="mod">
          <ac:chgData name="Marie Chris Soque" userId="9ebdbcbf79932a9a" providerId="LiveId" clId="{F7E94FF2-A336-4165-A3B4-59CC1A2A0279}" dt="2022-12-21T02:49:54.947" v="1365" actId="20577"/>
          <ac:spMkLst>
            <pc:docMk/>
            <pc:sldMk cId="672403428" sldId="429"/>
            <ac:spMk id="2" creationId="{D1F6532E-CF8F-44C0-AFBE-18569735C5C4}"/>
          </ac:spMkLst>
        </pc:spChg>
      </pc:sldChg>
      <pc:sldChg chg="del">
        <pc:chgData name="Marie Chris Soque" userId="9ebdbcbf79932a9a" providerId="LiveId" clId="{F7E94FF2-A336-4165-A3B4-59CC1A2A0279}" dt="2022-12-21T03:20:30.007" v="1656" actId="47"/>
        <pc:sldMkLst>
          <pc:docMk/>
          <pc:sldMk cId="1637921981" sldId="430"/>
        </pc:sldMkLst>
      </pc:sldChg>
      <pc:sldChg chg="del">
        <pc:chgData name="Marie Chris Soque" userId="9ebdbcbf79932a9a" providerId="LiveId" clId="{F7E94FF2-A336-4165-A3B4-59CC1A2A0279}" dt="2022-12-21T03:20:30.007" v="1656" actId="47"/>
        <pc:sldMkLst>
          <pc:docMk/>
          <pc:sldMk cId="1680948738" sldId="431"/>
        </pc:sldMkLst>
      </pc:sldChg>
      <pc:sldChg chg="del">
        <pc:chgData name="Marie Chris Soque" userId="9ebdbcbf79932a9a" providerId="LiveId" clId="{F7E94FF2-A336-4165-A3B4-59CC1A2A0279}" dt="2022-12-21T03:20:30.007" v="1656" actId="47"/>
        <pc:sldMkLst>
          <pc:docMk/>
          <pc:sldMk cId="1843392017" sldId="432"/>
        </pc:sldMkLst>
      </pc:sldChg>
      <pc:sldChg chg="del">
        <pc:chgData name="Marie Chris Soque" userId="9ebdbcbf79932a9a" providerId="LiveId" clId="{F7E94FF2-A336-4165-A3B4-59CC1A2A0279}" dt="2022-12-21T03:20:30.007" v="1656" actId="47"/>
        <pc:sldMkLst>
          <pc:docMk/>
          <pc:sldMk cId="2380274673" sldId="433"/>
        </pc:sldMkLst>
      </pc:sldChg>
      <pc:sldChg chg="del">
        <pc:chgData name="Marie Chris Soque" userId="9ebdbcbf79932a9a" providerId="LiveId" clId="{F7E94FF2-A336-4165-A3B4-59CC1A2A0279}" dt="2022-12-21T03:20:30.007" v="1656" actId="47"/>
        <pc:sldMkLst>
          <pc:docMk/>
          <pc:sldMk cId="235945204" sldId="434"/>
        </pc:sldMkLst>
      </pc:sldChg>
      <pc:sldChg chg="del">
        <pc:chgData name="Marie Chris Soque" userId="9ebdbcbf79932a9a" providerId="LiveId" clId="{F7E94FF2-A336-4165-A3B4-59CC1A2A0279}" dt="2022-12-21T02:30:47.957" v="1120" actId="47"/>
        <pc:sldMkLst>
          <pc:docMk/>
          <pc:sldMk cId="3907719841" sldId="435"/>
        </pc:sldMkLst>
      </pc:sldChg>
      <pc:sldChg chg="del">
        <pc:chgData name="Marie Chris Soque" userId="9ebdbcbf79932a9a" providerId="LiveId" clId="{F7E94FF2-A336-4165-A3B4-59CC1A2A0279}" dt="2022-12-21T03:20:30.007" v="1656" actId="47"/>
        <pc:sldMkLst>
          <pc:docMk/>
          <pc:sldMk cId="192160941" sldId="436"/>
        </pc:sldMkLst>
      </pc:sldChg>
      <pc:sldChg chg="del">
        <pc:chgData name="Marie Chris Soque" userId="9ebdbcbf79932a9a" providerId="LiveId" clId="{F7E94FF2-A336-4165-A3B4-59CC1A2A0279}" dt="2022-12-21T03:20:30.007" v="1656" actId="47"/>
        <pc:sldMkLst>
          <pc:docMk/>
          <pc:sldMk cId="2718331446" sldId="437"/>
        </pc:sldMkLst>
      </pc:sldChg>
      <pc:sldChg chg="del">
        <pc:chgData name="Marie Chris Soque" userId="9ebdbcbf79932a9a" providerId="LiveId" clId="{F7E94FF2-A336-4165-A3B4-59CC1A2A0279}" dt="2022-12-21T03:20:30.007" v="1656" actId="47"/>
        <pc:sldMkLst>
          <pc:docMk/>
          <pc:sldMk cId="3788446641" sldId="438"/>
        </pc:sldMkLst>
      </pc:sldChg>
      <pc:sldChg chg="del">
        <pc:chgData name="Marie Chris Soque" userId="9ebdbcbf79932a9a" providerId="LiveId" clId="{F7E94FF2-A336-4165-A3B4-59CC1A2A0279}" dt="2022-12-21T03:20:30.007" v="1656" actId="47"/>
        <pc:sldMkLst>
          <pc:docMk/>
          <pc:sldMk cId="1377616301" sldId="439"/>
        </pc:sldMkLst>
      </pc:sldChg>
      <pc:sldChg chg="del">
        <pc:chgData name="Marie Chris Soque" userId="9ebdbcbf79932a9a" providerId="LiveId" clId="{F7E94FF2-A336-4165-A3B4-59CC1A2A0279}" dt="2022-12-21T03:20:30.007" v="1656" actId="47"/>
        <pc:sldMkLst>
          <pc:docMk/>
          <pc:sldMk cId="4198187621" sldId="440"/>
        </pc:sldMkLst>
      </pc:sldChg>
      <pc:sldChg chg="del">
        <pc:chgData name="Marie Chris Soque" userId="9ebdbcbf79932a9a" providerId="LiveId" clId="{F7E94FF2-A336-4165-A3B4-59CC1A2A0279}" dt="2022-12-21T03:20:30.007" v="1656" actId="47"/>
        <pc:sldMkLst>
          <pc:docMk/>
          <pc:sldMk cId="3888198167" sldId="441"/>
        </pc:sldMkLst>
      </pc:sldChg>
      <pc:sldChg chg="del">
        <pc:chgData name="Marie Chris Soque" userId="9ebdbcbf79932a9a" providerId="LiveId" clId="{F7E94FF2-A336-4165-A3B4-59CC1A2A0279}" dt="2022-12-21T03:20:30.007" v="1656" actId="47"/>
        <pc:sldMkLst>
          <pc:docMk/>
          <pc:sldMk cId="2605883107" sldId="443"/>
        </pc:sldMkLst>
      </pc:sldChg>
      <pc:sldChg chg="modSp mod">
        <pc:chgData name="Marie Chris Soque" userId="9ebdbcbf79932a9a" providerId="LiveId" clId="{F7E94FF2-A336-4165-A3B4-59CC1A2A0279}" dt="2022-12-21T03:20:42.552" v="1691" actId="20577"/>
        <pc:sldMkLst>
          <pc:docMk/>
          <pc:sldMk cId="1255351439" sldId="444"/>
        </pc:sldMkLst>
        <pc:spChg chg="mod">
          <ac:chgData name="Marie Chris Soque" userId="9ebdbcbf79932a9a" providerId="LiveId" clId="{F7E94FF2-A336-4165-A3B4-59CC1A2A0279}" dt="2022-12-21T03:20:42.552" v="1691" actId="20577"/>
          <ac:spMkLst>
            <pc:docMk/>
            <pc:sldMk cId="1255351439" sldId="444"/>
            <ac:spMk id="2" creationId="{D1F6532E-CF8F-44C0-AFBE-18569735C5C4}"/>
          </ac:spMkLst>
        </pc:spChg>
      </pc:sldChg>
      <pc:sldChg chg="del">
        <pc:chgData name="Marie Chris Soque" userId="9ebdbcbf79932a9a" providerId="LiveId" clId="{F7E94FF2-A336-4165-A3B4-59CC1A2A0279}" dt="2022-12-21T03:20:30.007" v="1656" actId="47"/>
        <pc:sldMkLst>
          <pc:docMk/>
          <pc:sldMk cId="1729643975" sldId="445"/>
        </pc:sldMkLst>
      </pc:sldChg>
      <pc:sldChg chg="del">
        <pc:chgData name="Marie Chris Soque" userId="9ebdbcbf79932a9a" providerId="LiveId" clId="{F7E94FF2-A336-4165-A3B4-59CC1A2A0279}" dt="2022-12-21T03:20:30.007" v="1656" actId="47"/>
        <pc:sldMkLst>
          <pc:docMk/>
          <pc:sldMk cId="3639010352" sldId="446"/>
        </pc:sldMkLst>
      </pc:sldChg>
      <pc:sldChg chg="del">
        <pc:chgData name="Marie Chris Soque" userId="9ebdbcbf79932a9a" providerId="LiveId" clId="{F7E94FF2-A336-4165-A3B4-59CC1A2A0279}" dt="2022-12-21T03:22:14.741" v="1708" actId="47"/>
        <pc:sldMkLst>
          <pc:docMk/>
          <pc:sldMk cId="1194183958" sldId="465"/>
        </pc:sldMkLst>
      </pc:sldChg>
      <pc:sldChg chg="del">
        <pc:chgData name="Marie Chris Soque" userId="9ebdbcbf79932a9a" providerId="LiveId" clId="{F7E94FF2-A336-4165-A3B4-59CC1A2A0279}" dt="2022-12-21T03:19:38.171" v="1648" actId="47"/>
        <pc:sldMkLst>
          <pc:docMk/>
          <pc:sldMk cId="2742717549" sldId="529"/>
        </pc:sldMkLst>
      </pc:sldChg>
      <pc:sldChg chg="del">
        <pc:chgData name="Marie Chris Soque" userId="9ebdbcbf79932a9a" providerId="LiveId" clId="{F7E94FF2-A336-4165-A3B4-59CC1A2A0279}" dt="2022-12-21T02:30:47.957" v="1120" actId="47"/>
        <pc:sldMkLst>
          <pc:docMk/>
          <pc:sldMk cId="467304605" sldId="533"/>
        </pc:sldMkLst>
      </pc:sldChg>
      <pc:sldChg chg="del">
        <pc:chgData name="Marie Chris Soque" userId="9ebdbcbf79932a9a" providerId="LiveId" clId="{F7E94FF2-A336-4165-A3B4-59CC1A2A0279}" dt="2022-12-21T02:46:48.214" v="1303" actId="47"/>
        <pc:sldMkLst>
          <pc:docMk/>
          <pc:sldMk cId="3360696472" sldId="534"/>
        </pc:sldMkLst>
      </pc:sldChg>
      <pc:sldChg chg="del">
        <pc:chgData name="Marie Chris Soque" userId="9ebdbcbf79932a9a" providerId="LiveId" clId="{F7E94FF2-A336-4165-A3B4-59CC1A2A0279}" dt="2022-12-21T03:20:30.007" v="1656" actId="47"/>
        <pc:sldMkLst>
          <pc:docMk/>
          <pc:sldMk cId="1307917680" sldId="535"/>
        </pc:sldMkLst>
      </pc:sldChg>
      <pc:sldChg chg="del">
        <pc:chgData name="Marie Chris Soque" userId="9ebdbcbf79932a9a" providerId="LiveId" clId="{F7E94FF2-A336-4165-A3B4-59CC1A2A0279}" dt="2022-12-21T03:20:30.007" v="1656" actId="47"/>
        <pc:sldMkLst>
          <pc:docMk/>
          <pc:sldMk cId="4116024912" sldId="541"/>
        </pc:sldMkLst>
      </pc:sldChg>
      <pc:sldChg chg="del">
        <pc:chgData name="Marie Chris Soque" userId="9ebdbcbf79932a9a" providerId="LiveId" clId="{F7E94FF2-A336-4165-A3B4-59CC1A2A0279}" dt="2022-12-21T03:20:30.007" v="1656" actId="47"/>
        <pc:sldMkLst>
          <pc:docMk/>
          <pc:sldMk cId="2865651792" sldId="542"/>
        </pc:sldMkLst>
      </pc:sldChg>
      <pc:sldChg chg="del">
        <pc:chgData name="Marie Chris Soque" userId="9ebdbcbf79932a9a" providerId="LiveId" clId="{F7E94FF2-A336-4165-A3B4-59CC1A2A0279}" dt="2022-12-21T03:20:30.007" v="1656" actId="47"/>
        <pc:sldMkLst>
          <pc:docMk/>
          <pc:sldMk cId="2560894531" sldId="543"/>
        </pc:sldMkLst>
      </pc:sldChg>
      <pc:sldChg chg="del">
        <pc:chgData name="Marie Chris Soque" userId="9ebdbcbf79932a9a" providerId="LiveId" clId="{F7E94FF2-A336-4165-A3B4-59CC1A2A0279}" dt="2022-12-21T03:20:30.007" v="1656" actId="47"/>
        <pc:sldMkLst>
          <pc:docMk/>
          <pc:sldMk cId="2852699136" sldId="544"/>
        </pc:sldMkLst>
      </pc:sldChg>
      <pc:sldChg chg="del">
        <pc:chgData name="Marie Chris Soque" userId="9ebdbcbf79932a9a" providerId="LiveId" clId="{F7E94FF2-A336-4165-A3B4-59CC1A2A0279}" dt="2022-12-21T03:20:30.007" v="1656" actId="47"/>
        <pc:sldMkLst>
          <pc:docMk/>
          <pc:sldMk cId="4040196840" sldId="545"/>
        </pc:sldMkLst>
      </pc:sldChg>
      <pc:sldChg chg="del">
        <pc:chgData name="Marie Chris Soque" userId="9ebdbcbf79932a9a" providerId="LiveId" clId="{F7E94FF2-A336-4165-A3B4-59CC1A2A0279}" dt="2022-12-21T03:20:30.007" v="1656" actId="47"/>
        <pc:sldMkLst>
          <pc:docMk/>
          <pc:sldMk cId="802758836" sldId="546"/>
        </pc:sldMkLst>
      </pc:sldChg>
      <pc:sldChg chg="del">
        <pc:chgData name="Marie Chris Soque" userId="9ebdbcbf79932a9a" providerId="LiveId" clId="{F7E94FF2-A336-4165-A3B4-59CC1A2A0279}" dt="2022-12-21T03:20:30.007" v="1656" actId="47"/>
        <pc:sldMkLst>
          <pc:docMk/>
          <pc:sldMk cId="154189876" sldId="547"/>
        </pc:sldMkLst>
      </pc:sldChg>
      <pc:sldChg chg="del">
        <pc:chgData name="Marie Chris Soque" userId="9ebdbcbf79932a9a" providerId="LiveId" clId="{F7E94FF2-A336-4165-A3B4-59CC1A2A0279}" dt="2022-12-21T03:20:30.007" v="1656" actId="47"/>
        <pc:sldMkLst>
          <pc:docMk/>
          <pc:sldMk cId="2504211958" sldId="548"/>
        </pc:sldMkLst>
      </pc:sldChg>
      <pc:sldChg chg="del">
        <pc:chgData name="Marie Chris Soque" userId="9ebdbcbf79932a9a" providerId="LiveId" clId="{F7E94FF2-A336-4165-A3B4-59CC1A2A0279}" dt="2022-12-21T02:30:47.957" v="1120" actId="47"/>
        <pc:sldMkLst>
          <pc:docMk/>
          <pc:sldMk cId="3618038353" sldId="549"/>
        </pc:sldMkLst>
      </pc:sldChg>
      <pc:sldChg chg="del">
        <pc:chgData name="Marie Chris Soque" userId="9ebdbcbf79932a9a" providerId="LiveId" clId="{F7E94FF2-A336-4165-A3B4-59CC1A2A0279}" dt="2022-12-21T02:30:47.957" v="1120" actId="47"/>
        <pc:sldMkLst>
          <pc:docMk/>
          <pc:sldMk cId="3530252769" sldId="550"/>
        </pc:sldMkLst>
      </pc:sldChg>
      <pc:sldChg chg="del">
        <pc:chgData name="Marie Chris Soque" userId="9ebdbcbf79932a9a" providerId="LiveId" clId="{F7E94FF2-A336-4165-A3B4-59CC1A2A0279}" dt="2022-12-21T03:22:14.741" v="1708" actId="47"/>
        <pc:sldMkLst>
          <pc:docMk/>
          <pc:sldMk cId="1927412046" sldId="551"/>
        </pc:sldMkLst>
      </pc:sldChg>
      <pc:sldChg chg="del">
        <pc:chgData name="Marie Chris Soque" userId="9ebdbcbf79932a9a" providerId="LiveId" clId="{F7E94FF2-A336-4165-A3B4-59CC1A2A0279}" dt="2022-12-21T03:22:14.741" v="1708" actId="47"/>
        <pc:sldMkLst>
          <pc:docMk/>
          <pc:sldMk cId="361607587" sldId="552"/>
        </pc:sldMkLst>
      </pc:sldChg>
      <pc:sldChg chg="del">
        <pc:chgData name="Marie Chris Soque" userId="9ebdbcbf79932a9a" providerId="LiveId" clId="{F7E94FF2-A336-4165-A3B4-59CC1A2A0279}" dt="2022-12-21T03:22:14.741" v="1708" actId="47"/>
        <pc:sldMkLst>
          <pc:docMk/>
          <pc:sldMk cId="3812792852" sldId="553"/>
        </pc:sldMkLst>
      </pc:sldChg>
      <pc:sldChg chg="modSp add del mod">
        <pc:chgData name="Marie Chris Soque" userId="9ebdbcbf79932a9a" providerId="LiveId" clId="{F7E94FF2-A336-4165-A3B4-59CC1A2A0279}" dt="2022-12-21T03:22:28.401" v="1745" actId="20577"/>
        <pc:sldMkLst>
          <pc:docMk/>
          <pc:sldMk cId="1145657154" sldId="554"/>
        </pc:sldMkLst>
        <pc:spChg chg="mod">
          <ac:chgData name="Marie Chris Soque" userId="9ebdbcbf79932a9a" providerId="LiveId" clId="{F7E94FF2-A336-4165-A3B4-59CC1A2A0279}" dt="2022-12-21T03:22:28.401" v="1745" actId="20577"/>
          <ac:spMkLst>
            <pc:docMk/>
            <pc:sldMk cId="1145657154" sldId="554"/>
            <ac:spMk id="2" creationId="{D1F6532E-CF8F-44C0-AFBE-18569735C5C4}"/>
          </ac:spMkLst>
        </pc:spChg>
      </pc:sldChg>
      <pc:sldChg chg="modSp mod">
        <pc:chgData name="Marie Chris Soque" userId="9ebdbcbf79932a9a" providerId="LiveId" clId="{F7E94FF2-A336-4165-A3B4-59CC1A2A0279}" dt="2022-12-21T03:24:08.146" v="1807" actId="20577"/>
        <pc:sldMkLst>
          <pc:docMk/>
          <pc:sldMk cId="847261280" sldId="555"/>
        </pc:sldMkLst>
        <pc:spChg chg="mod">
          <ac:chgData name="Marie Chris Soque" userId="9ebdbcbf79932a9a" providerId="LiveId" clId="{F7E94FF2-A336-4165-A3B4-59CC1A2A0279}" dt="2022-12-21T03:24:08.146" v="1807" actId="20577"/>
          <ac:spMkLst>
            <pc:docMk/>
            <pc:sldMk cId="847261280" sldId="555"/>
            <ac:spMk id="2" creationId="{D1F6532E-CF8F-44C0-AFBE-18569735C5C4}"/>
          </ac:spMkLst>
        </pc:spChg>
      </pc:sldChg>
      <pc:sldChg chg="del">
        <pc:chgData name="Marie Chris Soque" userId="9ebdbcbf79932a9a" providerId="LiveId" clId="{F7E94FF2-A336-4165-A3B4-59CC1A2A0279}" dt="2022-12-21T03:22:14.741" v="1708" actId="47"/>
        <pc:sldMkLst>
          <pc:docMk/>
          <pc:sldMk cId="737334184" sldId="556"/>
        </pc:sldMkLst>
      </pc:sldChg>
      <pc:sldChg chg="del">
        <pc:chgData name="Marie Chris Soque" userId="9ebdbcbf79932a9a" providerId="LiveId" clId="{F7E94FF2-A336-4165-A3B4-59CC1A2A0279}" dt="2022-12-21T03:22:14.741" v="1708" actId="47"/>
        <pc:sldMkLst>
          <pc:docMk/>
          <pc:sldMk cId="2140180621" sldId="557"/>
        </pc:sldMkLst>
      </pc:sldChg>
      <pc:sldChg chg="del">
        <pc:chgData name="Marie Chris Soque" userId="9ebdbcbf79932a9a" providerId="LiveId" clId="{F7E94FF2-A336-4165-A3B4-59CC1A2A0279}" dt="2022-12-21T03:22:14.741" v="1708" actId="47"/>
        <pc:sldMkLst>
          <pc:docMk/>
          <pc:sldMk cId="2678123164" sldId="558"/>
        </pc:sldMkLst>
      </pc:sldChg>
      <pc:sldChg chg="del">
        <pc:chgData name="Marie Chris Soque" userId="9ebdbcbf79932a9a" providerId="LiveId" clId="{F7E94FF2-A336-4165-A3B4-59CC1A2A0279}" dt="2022-12-21T03:22:14.741" v="1708" actId="47"/>
        <pc:sldMkLst>
          <pc:docMk/>
          <pc:sldMk cId="3879314616" sldId="559"/>
        </pc:sldMkLst>
      </pc:sldChg>
      <pc:sldChg chg="del">
        <pc:chgData name="Marie Chris Soque" userId="9ebdbcbf79932a9a" providerId="LiveId" clId="{F7E94FF2-A336-4165-A3B4-59CC1A2A0279}" dt="2022-12-21T03:22:14.741" v="1708" actId="47"/>
        <pc:sldMkLst>
          <pc:docMk/>
          <pc:sldMk cId="2234829532" sldId="560"/>
        </pc:sldMkLst>
      </pc:sldChg>
      <pc:sldChg chg="del">
        <pc:chgData name="Marie Chris Soque" userId="9ebdbcbf79932a9a" providerId="LiveId" clId="{F7E94FF2-A336-4165-A3B4-59CC1A2A0279}" dt="2022-12-21T03:22:14.741" v="1708" actId="47"/>
        <pc:sldMkLst>
          <pc:docMk/>
          <pc:sldMk cId="1503181225" sldId="561"/>
        </pc:sldMkLst>
      </pc:sldChg>
      <pc:sldChg chg="del">
        <pc:chgData name="Marie Chris Soque" userId="9ebdbcbf79932a9a" providerId="LiveId" clId="{F7E94FF2-A336-4165-A3B4-59CC1A2A0279}" dt="2022-12-21T03:22:14.741" v="1708" actId="47"/>
        <pc:sldMkLst>
          <pc:docMk/>
          <pc:sldMk cId="2015382180" sldId="562"/>
        </pc:sldMkLst>
      </pc:sldChg>
      <pc:sldChg chg="del">
        <pc:chgData name="Marie Chris Soque" userId="9ebdbcbf79932a9a" providerId="LiveId" clId="{F7E94FF2-A336-4165-A3B4-59CC1A2A0279}" dt="2022-12-21T03:22:14.741" v="1708" actId="47"/>
        <pc:sldMkLst>
          <pc:docMk/>
          <pc:sldMk cId="2188859298" sldId="563"/>
        </pc:sldMkLst>
      </pc:sldChg>
      <pc:sldChg chg="del">
        <pc:chgData name="Marie Chris Soque" userId="9ebdbcbf79932a9a" providerId="LiveId" clId="{F7E94FF2-A336-4165-A3B4-59CC1A2A0279}" dt="2022-12-21T03:22:14.741" v="1708" actId="47"/>
        <pc:sldMkLst>
          <pc:docMk/>
          <pc:sldMk cId="2235621530" sldId="564"/>
        </pc:sldMkLst>
      </pc:sldChg>
      <pc:sldChg chg="del">
        <pc:chgData name="Marie Chris Soque" userId="9ebdbcbf79932a9a" providerId="LiveId" clId="{F7E94FF2-A336-4165-A3B4-59CC1A2A0279}" dt="2022-12-21T03:22:14.741" v="1708" actId="47"/>
        <pc:sldMkLst>
          <pc:docMk/>
          <pc:sldMk cId="533052049" sldId="565"/>
        </pc:sldMkLst>
      </pc:sldChg>
      <pc:sldChg chg="del">
        <pc:chgData name="Marie Chris Soque" userId="9ebdbcbf79932a9a" providerId="LiveId" clId="{F7E94FF2-A336-4165-A3B4-59CC1A2A0279}" dt="2022-12-21T03:22:14.741" v="1708" actId="47"/>
        <pc:sldMkLst>
          <pc:docMk/>
          <pc:sldMk cId="1164634348" sldId="566"/>
        </pc:sldMkLst>
      </pc:sldChg>
      <pc:sldChg chg="addSp modSp add del mod modAnim">
        <pc:chgData name="Marie Chris Soque" userId="9ebdbcbf79932a9a" providerId="LiveId" clId="{F7E94FF2-A336-4165-A3B4-59CC1A2A0279}" dt="2022-12-21T03:21:33.279" v="1699" actId="47"/>
        <pc:sldMkLst>
          <pc:docMk/>
          <pc:sldMk cId="785048605" sldId="567"/>
        </pc:sldMkLst>
        <pc:spChg chg="add mod">
          <ac:chgData name="Marie Chris Soque" userId="9ebdbcbf79932a9a" providerId="LiveId" clId="{F7E94FF2-A336-4165-A3B4-59CC1A2A0279}" dt="2022-12-20T05:10:55.789" v="12" actId="164"/>
          <ac:spMkLst>
            <pc:docMk/>
            <pc:sldMk cId="785048605" sldId="567"/>
            <ac:spMk id="3" creationId="{81BD557D-6E8F-0C23-6ECD-A627C79A2A37}"/>
          </ac:spMkLst>
        </pc:spChg>
        <pc:spChg chg="mod">
          <ac:chgData name="Marie Chris Soque" userId="9ebdbcbf79932a9a" providerId="LiveId" clId="{F7E94FF2-A336-4165-A3B4-59CC1A2A0279}" dt="2022-12-20T05:11:06.470" v="14" actId="1076"/>
          <ac:spMkLst>
            <pc:docMk/>
            <pc:sldMk cId="785048605" sldId="567"/>
            <ac:spMk id="6" creationId="{456EB3F6-341F-4EA8-BE26-71D7A9D91179}"/>
          </ac:spMkLst>
        </pc:spChg>
        <pc:spChg chg="mod">
          <ac:chgData name="Marie Chris Soque" userId="9ebdbcbf79932a9a" providerId="LiveId" clId="{F7E94FF2-A336-4165-A3B4-59CC1A2A0279}" dt="2022-12-20T05:11:13.353" v="15" actId="164"/>
          <ac:spMkLst>
            <pc:docMk/>
            <pc:sldMk cId="785048605" sldId="567"/>
            <ac:spMk id="7" creationId="{D4BF1250-78CE-4F45-AC01-EFC90D0FFD06}"/>
          </ac:spMkLst>
        </pc:spChg>
        <pc:spChg chg="mod">
          <ac:chgData name="Marie Chris Soque" userId="9ebdbcbf79932a9a" providerId="LiveId" clId="{F7E94FF2-A336-4165-A3B4-59CC1A2A0279}" dt="2022-12-20T05:11:13.353" v="15" actId="164"/>
          <ac:spMkLst>
            <pc:docMk/>
            <pc:sldMk cId="785048605" sldId="567"/>
            <ac:spMk id="8" creationId="{5570F843-E78A-4059-941D-471CFDCDD02F}"/>
          </ac:spMkLst>
        </pc:spChg>
        <pc:spChg chg="mod">
          <ac:chgData name="Marie Chris Soque" userId="9ebdbcbf79932a9a" providerId="LiveId" clId="{F7E94FF2-A336-4165-A3B4-59CC1A2A0279}" dt="2022-12-20T05:11:13.353" v="15" actId="164"/>
          <ac:spMkLst>
            <pc:docMk/>
            <pc:sldMk cId="785048605" sldId="567"/>
            <ac:spMk id="9" creationId="{D2A9242E-E758-48C0-A0A4-30F7BC6A90B9}"/>
          </ac:spMkLst>
        </pc:spChg>
        <pc:spChg chg="mod">
          <ac:chgData name="Marie Chris Soque" userId="9ebdbcbf79932a9a" providerId="LiveId" clId="{F7E94FF2-A336-4165-A3B4-59CC1A2A0279}" dt="2022-12-20T05:11:13.353" v="15" actId="164"/>
          <ac:spMkLst>
            <pc:docMk/>
            <pc:sldMk cId="785048605" sldId="567"/>
            <ac:spMk id="10" creationId="{0290DA06-031E-49C0-9D8A-5AA21C8BF0A6}"/>
          </ac:spMkLst>
        </pc:spChg>
        <pc:spChg chg="mod">
          <ac:chgData name="Marie Chris Soque" userId="9ebdbcbf79932a9a" providerId="LiveId" clId="{F7E94FF2-A336-4165-A3B4-59CC1A2A0279}" dt="2022-12-20T05:11:13.353" v="15" actId="164"/>
          <ac:spMkLst>
            <pc:docMk/>
            <pc:sldMk cId="785048605" sldId="567"/>
            <ac:spMk id="11" creationId="{B3297399-B2F2-499D-8BF7-AEC9EB4380A2}"/>
          </ac:spMkLst>
        </pc:spChg>
        <pc:spChg chg="mod">
          <ac:chgData name="Marie Chris Soque" userId="9ebdbcbf79932a9a" providerId="LiveId" clId="{F7E94FF2-A336-4165-A3B4-59CC1A2A0279}" dt="2022-12-20T05:11:13.353" v="15" actId="164"/>
          <ac:spMkLst>
            <pc:docMk/>
            <pc:sldMk cId="785048605" sldId="567"/>
            <ac:spMk id="12" creationId="{8FE7F033-EE65-4FB0-A1F0-A8E0ECCF4231}"/>
          </ac:spMkLst>
        </pc:spChg>
        <pc:spChg chg="mod">
          <ac:chgData name="Marie Chris Soque" userId="9ebdbcbf79932a9a" providerId="LiveId" clId="{F7E94FF2-A336-4165-A3B4-59CC1A2A0279}" dt="2022-12-20T05:11:13.353" v="15" actId="164"/>
          <ac:spMkLst>
            <pc:docMk/>
            <pc:sldMk cId="785048605" sldId="567"/>
            <ac:spMk id="13" creationId="{AC11A852-CECE-4A44-B303-12054C46353E}"/>
          </ac:spMkLst>
        </pc:spChg>
        <pc:grpChg chg="add mod ord">
          <ac:chgData name="Marie Chris Soque" userId="9ebdbcbf79932a9a" providerId="LiveId" clId="{F7E94FF2-A336-4165-A3B4-59CC1A2A0279}" dt="2022-12-20T05:11:13.353" v="15" actId="164"/>
          <ac:grpSpMkLst>
            <pc:docMk/>
            <pc:sldMk cId="785048605" sldId="567"/>
            <ac:grpSpMk id="4" creationId="{2AA53ACD-6FC4-63F9-3D34-2234A09B5A0E}"/>
          </ac:grpSpMkLst>
        </pc:grpChg>
        <pc:grpChg chg="add mod">
          <ac:chgData name="Marie Chris Soque" userId="9ebdbcbf79932a9a" providerId="LiveId" clId="{F7E94FF2-A336-4165-A3B4-59CC1A2A0279}" dt="2022-12-20T05:11:13.353" v="15" actId="164"/>
          <ac:grpSpMkLst>
            <pc:docMk/>
            <pc:sldMk cId="785048605" sldId="567"/>
            <ac:grpSpMk id="14" creationId="{8A9ACEF7-F9EE-260C-4B88-8E97A16A5266}"/>
          </ac:grpSpMkLst>
        </pc:grpChg>
        <pc:picChg chg="mod">
          <ac:chgData name="Marie Chris Soque" userId="9ebdbcbf79932a9a" providerId="LiveId" clId="{F7E94FF2-A336-4165-A3B4-59CC1A2A0279}" dt="2022-12-20T05:10:55.789" v="12" actId="164"/>
          <ac:picMkLst>
            <pc:docMk/>
            <pc:sldMk cId="785048605" sldId="567"/>
            <ac:picMk id="5" creationId="{C9D18A59-22E3-41A3-B381-EC1B43500264}"/>
          </ac:picMkLst>
        </pc:picChg>
      </pc:sldChg>
      <pc:sldChg chg="add del">
        <pc:chgData name="Marie Chris Soque" userId="9ebdbcbf79932a9a" providerId="LiveId" clId="{F7E94FF2-A336-4165-A3B4-59CC1A2A0279}" dt="2022-12-21T03:21:33.279" v="1699" actId="47"/>
        <pc:sldMkLst>
          <pc:docMk/>
          <pc:sldMk cId="1161034276" sldId="568"/>
        </pc:sldMkLst>
      </pc:sldChg>
      <pc:sldChg chg="add del">
        <pc:chgData name="Marie Chris Soque" userId="9ebdbcbf79932a9a" providerId="LiveId" clId="{F7E94FF2-A336-4165-A3B4-59CC1A2A0279}" dt="2022-12-21T03:21:33.279" v="1699" actId="47"/>
        <pc:sldMkLst>
          <pc:docMk/>
          <pc:sldMk cId="3238949350" sldId="569"/>
        </pc:sldMkLst>
      </pc:sldChg>
      <pc:sldChg chg="add del ord">
        <pc:chgData name="Marie Chris Soque" userId="9ebdbcbf79932a9a" providerId="LiveId" clId="{F7E94FF2-A336-4165-A3B4-59CC1A2A0279}" dt="2022-12-21T03:21:33.279" v="1699" actId="47"/>
        <pc:sldMkLst>
          <pc:docMk/>
          <pc:sldMk cId="3925175774" sldId="571"/>
        </pc:sldMkLst>
      </pc:sldChg>
      <pc:sldChg chg="add del">
        <pc:chgData name="Marie Chris Soque" userId="9ebdbcbf79932a9a" providerId="LiveId" clId="{F7E94FF2-A336-4165-A3B4-59CC1A2A0279}" dt="2022-12-21T03:21:33.279" v="1699" actId="47"/>
        <pc:sldMkLst>
          <pc:docMk/>
          <pc:sldMk cId="1105400691" sldId="572"/>
        </pc:sldMkLst>
      </pc:sldChg>
      <pc:sldChg chg="add del">
        <pc:chgData name="Marie Chris Soque" userId="9ebdbcbf79932a9a" providerId="LiveId" clId="{F7E94FF2-A336-4165-A3B4-59CC1A2A0279}" dt="2022-12-21T03:21:33.279" v="1699" actId="47"/>
        <pc:sldMkLst>
          <pc:docMk/>
          <pc:sldMk cId="3749879398" sldId="573"/>
        </pc:sldMkLst>
      </pc:sldChg>
      <pc:sldChg chg="add del">
        <pc:chgData name="Marie Chris Soque" userId="9ebdbcbf79932a9a" providerId="LiveId" clId="{F7E94FF2-A336-4165-A3B4-59CC1A2A0279}" dt="2022-12-21T03:21:33.279" v="1699" actId="47"/>
        <pc:sldMkLst>
          <pc:docMk/>
          <pc:sldMk cId="4047550959" sldId="574"/>
        </pc:sldMkLst>
      </pc:sldChg>
      <pc:sldChg chg="add del">
        <pc:chgData name="Marie Chris Soque" userId="9ebdbcbf79932a9a" providerId="LiveId" clId="{F7E94FF2-A336-4165-A3B4-59CC1A2A0279}" dt="2022-12-21T03:21:33.279" v="1699" actId="47"/>
        <pc:sldMkLst>
          <pc:docMk/>
          <pc:sldMk cId="4199400667" sldId="575"/>
        </pc:sldMkLst>
      </pc:sldChg>
      <pc:sldChg chg="add del">
        <pc:chgData name="Marie Chris Soque" userId="9ebdbcbf79932a9a" providerId="LiveId" clId="{F7E94FF2-A336-4165-A3B4-59CC1A2A0279}" dt="2022-12-21T03:21:33.279" v="1699" actId="47"/>
        <pc:sldMkLst>
          <pc:docMk/>
          <pc:sldMk cId="3878378504" sldId="576"/>
        </pc:sldMkLst>
      </pc:sldChg>
      <pc:sldChg chg="add del">
        <pc:chgData name="Marie Chris Soque" userId="9ebdbcbf79932a9a" providerId="LiveId" clId="{F7E94FF2-A336-4165-A3B4-59CC1A2A0279}" dt="2022-12-21T03:21:33.279" v="1699" actId="47"/>
        <pc:sldMkLst>
          <pc:docMk/>
          <pc:sldMk cId="3162666154" sldId="577"/>
        </pc:sldMkLst>
      </pc:sldChg>
      <pc:sldChg chg="del">
        <pc:chgData name="Marie Chris Soque" userId="9ebdbcbf79932a9a" providerId="LiveId" clId="{F7E94FF2-A336-4165-A3B4-59CC1A2A0279}" dt="2022-12-21T02:30:47.957" v="1120" actId="47"/>
        <pc:sldMkLst>
          <pc:docMk/>
          <pc:sldMk cId="755682115" sldId="578"/>
        </pc:sldMkLst>
      </pc:sldChg>
      <pc:sldChg chg="del">
        <pc:chgData name="Marie Chris Soque" userId="9ebdbcbf79932a9a" providerId="LiveId" clId="{F7E94FF2-A336-4165-A3B4-59CC1A2A0279}" dt="2022-12-21T02:30:47.957" v="1120" actId="47"/>
        <pc:sldMkLst>
          <pc:docMk/>
          <pc:sldMk cId="1567266119" sldId="579"/>
        </pc:sldMkLst>
      </pc:sldChg>
      <pc:sldChg chg="new del">
        <pc:chgData name="Marie Chris Soque" userId="9ebdbcbf79932a9a" providerId="LiveId" clId="{F7E94FF2-A336-4165-A3B4-59CC1A2A0279}" dt="2022-12-19T02:42:57.056" v="8" actId="680"/>
        <pc:sldMkLst>
          <pc:docMk/>
          <pc:sldMk cId="2153399926" sldId="580"/>
        </pc:sldMkLst>
      </pc:sldChg>
      <pc:sldChg chg="addSp delSp modSp add mod ord">
        <pc:chgData name="Marie Chris Soque" userId="9ebdbcbf79932a9a" providerId="LiveId" clId="{F7E94FF2-A336-4165-A3B4-59CC1A2A0279}" dt="2022-12-21T01:05:13.206" v="29" actId="1076"/>
        <pc:sldMkLst>
          <pc:docMk/>
          <pc:sldMk cId="2201423909" sldId="580"/>
        </pc:sldMkLst>
        <pc:spChg chg="del">
          <ac:chgData name="Marie Chris Soque" userId="9ebdbcbf79932a9a" providerId="LiveId" clId="{F7E94FF2-A336-4165-A3B4-59CC1A2A0279}" dt="2022-12-21T01:05:07.107" v="26" actId="478"/>
          <ac:spMkLst>
            <pc:docMk/>
            <pc:sldMk cId="2201423909" sldId="580"/>
            <ac:spMk id="2" creationId="{55CFCE3D-499A-49AB-ADD8-785D0A08B3ED}"/>
          </ac:spMkLst>
        </pc:spChg>
        <pc:spChg chg="add del mod">
          <ac:chgData name="Marie Chris Soque" userId="9ebdbcbf79932a9a" providerId="LiveId" clId="{F7E94FF2-A336-4165-A3B4-59CC1A2A0279}" dt="2022-12-21T01:05:10.026" v="27" actId="478"/>
          <ac:spMkLst>
            <pc:docMk/>
            <pc:sldMk cId="2201423909" sldId="580"/>
            <ac:spMk id="4" creationId="{9BCADFC6-E600-9425-8243-7368A48EDA96}"/>
          </ac:spMkLst>
        </pc:spChg>
        <pc:spChg chg="add mod">
          <ac:chgData name="Marie Chris Soque" userId="9ebdbcbf79932a9a" providerId="LiveId" clId="{F7E94FF2-A336-4165-A3B4-59CC1A2A0279}" dt="2022-12-21T01:05:13.206" v="29" actId="1076"/>
          <ac:spMkLst>
            <pc:docMk/>
            <pc:sldMk cId="2201423909" sldId="580"/>
            <ac:spMk id="5" creationId="{117CF810-79FB-DB8B-853A-DDEDDCB5E330}"/>
          </ac:spMkLst>
        </pc:spChg>
      </pc:sldChg>
      <pc:sldChg chg="add del ord">
        <pc:chgData name="Marie Chris Soque" userId="9ebdbcbf79932a9a" providerId="LiveId" clId="{F7E94FF2-A336-4165-A3B4-59CC1A2A0279}" dt="2022-12-21T01:04:52.736" v="22" actId="47"/>
        <pc:sldMkLst>
          <pc:docMk/>
          <pc:sldMk cId="2631582704" sldId="580"/>
        </pc:sldMkLst>
      </pc:sldChg>
      <pc:sldChg chg="addSp delSp modSp add mod ord">
        <pc:chgData name="Marie Chris Soque" userId="9ebdbcbf79932a9a" providerId="LiveId" clId="{F7E94FF2-A336-4165-A3B4-59CC1A2A0279}" dt="2022-12-21T01:21:31.863" v="70" actId="1076"/>
        <pc:sldMkLst>
          <pc:docMk/>
          <pc:sldMk cId="2899439097" sldId="581"/>
        </pc:sldMkLst>
        <pc:spChg chg="add mod">
          <ac:chgData name="Marie Chris Soque" userId="9ebdbcbf79932a9a" providerId="LiveId" clId="{F7E94FF2-A336-4165-A3B4-59CC1A2A0279}" dt="2022-12-21T01:21:31.863" v="70" actId="1076"/>
          <ac:spMkLst>
            <pc:docMk/>
            <pc:sldMk cId="2899439097" sldId="581"/>
            <ac:spMk id="2" creationId="{F3BC9ED1-AA1C-FC56-DC61-E470C2D7CD36}"/>
          </ac:spMkLst>
        </pc:spChg>
        <pc:spChg chg="del">
          <ac:chgData name="Marie Chris Soque" userId="9ebdbcbf79932a9a" providerId="LiveId" clId="{F7E94FF2-A336-4165-A3B4-59CC1A2A0279}" dt="2022-12-21T01:21:28.293" v="68" actId="478"/>
          <ac:spMkLst>
            <pc:docMk/>
            <pc:sldMk cId="2899439097" sldId="581"/>
            <ac:spMk id="5" creationId="{117CF810-79FB-DB8B-853A-DDEDDCB5E330}"/>
          </ac:spMkLst>
        </pc:spChg>
      </pc:sldChg>
      <pc:sldChg chg="add">
        <pc:chgData name="Marie Chris Soque" userId="9ebdbcbf79932a9a" providerId="LiveId" clId="{F7E94FF2-A336-4165-A3B4-59CC1A2A0279}" dt="2022-12-21T01:22:30.814" v="102"/>
        <pc:sldMkLst>
          <pc:docMk/>
          <pc:sldMk cId="3666084525" sldId="582"/>
        </pc:sldMkLst>
      </pc:sldChg>
      <pc:sldChg chg="addSp delSp modSp add mod">
        <pc:chgData name="Marie Chris Soque" userId="9ebdbcbf79932a9a" providerId="LiveId" clId="{F7E94FF2-A336-4165-A3B4-59CC1A2A0279}" dt="2022-12-21T01:26:57.604" v="161" actId="207"/>
        <pc:sldMkLst>
          <pc:docMk/>
          <pc:sldMk cId="2668082960" sldId="583"/>
        </pc:sldMkLst>
        <pc:spChg chg="mod">
          <ac:chgData name="Marie Chris Soque" userId="9ebdbcbf79932a9a" providerId="LiveId" clId="{F7E94FF2-A336-4165-A3B4-59CC1A2A0279}" dt="2022-12-21T01:26:57.604" v="161" actId="207"/>
          <ac:spMkLst>
            <pc:docMk/>
            <pc:sldMk cId="2668082960" sldId="583"/>
            <ac:spMk id="2" creationId="{D1F6532E-CF8F-44C0-AFBE-18569735C5C4}"/>
          </ac:spMkLst>
        </pc:spChg>
        <pc:spChg chg="add del mod">
          <ac:chgData name="Marie Chris Soque" userId="9ebdbcbf79932a9a" providerId="LiveId" clId="{F7E94FF2-A336-4165-A3B4-59CC1A2A0279}" dt="2022-12-21T01:26:32.906" v="153" actId="26606"/>
          <ac:spMkLst>
            <pc:docMk/>
            <pc:sldMk cId="2668082960" sldId="583"/>
            <ac:spMk id="3" creationId="{0409E2FF-273D-954F-5550-E4A4DBE940E2}"/>
          </ac:spMkLst>
        </pc:spChg>
        <pc:spChg chg="del">
          <ac:chgData name="Marie Chris Soque" userId="9ebdbcbf79932a9a" providerId="LiveId" clId="{F7E94FF2-A336-4165-A3B4-59CC1A2A0279}" dt="2022-12-21T01:25:51.631" v="140" actId="478"/>
          <ac:spMkLst>
            <pc:docMk/>
            <pc:sldMk cId="2668082960" sldId="583"/>
            <ac:spMk id="8" creationId="{CE2B3056-FC48-465D-07C8-EF02336FEE02}"/>
          </ac:spMkLst>
        </pc:spChg>
        <pc:spChg chg="del">
          <ac:chgData name="Marie Chris Soque" userId="9ebdbcbf79932a9a" providerId="LiveId" clId="{F7E94FF2-A336-4165-A3B4-59CC1A2A0279}" dt="2022-12-21T01:25:54.034" v="141" actId="478"/>
          <ac:spMkLst>
            <pc:docMk/>
            <pc:sldMk cId="2668082960" sldId="583"/>
            <ac:spMk id="10" creationId="{4AE3684E-A2E1-B9B3-BCE6-3BE1DFB4DDC6}"/>
          </ac:spMkLst>
        </pc:spChg>
        <pc:graphicFrameChg chg="add mod modGraphic">
          <ac:chgData name="Marie Chris Soque" userId="9ebdbcbf79932a9a" providerId="LiveId" clId="{F7E94FF2-A336-4165-A3B4-59CC1A2A0279}" dt="2022-12-21T01:26:50.039" v="157" actId="26606"/>
          <ac:graphicFrameMkLst>
            <pc:docMk/>
            <pc:sldMk cId="2668082960" sldId="583"/>
            <ac:graphicFrameMk id="5" creationId="{5D4652B8-3F22-75D9-C8D2-17E8129B4F84}"/>
          </ac:graphicFrameMkLst>
        </pc:graphicFrameChg>
        <pc:picChg chg="del">
          <ac:chgData name="Marie Chris Soque" userId="9ebdbcbf79932a9a" providerId="LiveId" clId="{F7E94FF2-A336-4165-A3B4-59CC1A2A0279}" dt="2022-12-21T01:25:55.541" v="142" actId="478"/>
          <ac:picMkLst>
            <pc:docMk/>
            <pc:sldMk cId="2668082960" sldId="583"/>
            <ac:picMk id="6" creationId="{A2EE3FDE-A22C-C4A6-C527-1F30B870105F}"/>
          </ac:picMkLst>
        </pc:picChg>
      </pc:sldChg>
      <pc:sldChg chg="addSp delSp modSp add mod">
        <pc:chgData name="Marie Chris Soque" userId="9ebdbcbf79932a9a" providerId="LiveId" clId="{F7E94FF2-A336-4165-A3B4-59CC1A2A0279}" dt="2022-12-21T01:27:37.165" v="166" actId="1076"/>
        <pc:sldMkLst>
          <pc:docMk/>
          <pc:sldMk cId="2481415608" sldId="584"/>
        </pc:sldMkLst>
        <pc:graphicFrameChg chg="del">
          <ac:chgData name="Marie Chris Soque" userId="9ebdbcbf79932a9a" providerId="LiveId" clId="{F7E94FF2-A336-4165-A3B4-59CC1A2A0279}" dt="2022-12-21T01:27:21.401" v="163" actId="478"/>
          <ac:graphicFrameMkLst>
            <pc:docMk/>
            <pc:sldMk cId="2481415608" sldId="584"/>
            <ac:graphicFrameMk id="5" creationId="{5D4652B8-3F22-75D9-C8D2-17E8129B4F84}"/>
          </ac:graphicFrameMkLst>
        </pc:graphicFrameChg>
        <pc:picChg chg="add mod">
          <ac:chgData name="Marie Chris Soque" userId="9ebdbcbf79932a9a" providerId="LiveId" clId="{F7E94FF2-A336-4165-A3B4-59CC1A2A0279}" dt="2022-12-21T01:27:37.165" v="166" actId="1076"/>
          <ac:picMkLst>
            <pc:docMk/>
            <pc:sldMk cId="2481415608" sldId="584"/>
            <ac:picMk id="4" creationId="{8D54D489-B698-6B1E-2399-815D9C594C95}"/>
          </ac:picMkLst>
        </pc:picChg>
      </pc:sldChg>
      <pc:sldChg chg="addSp delSp modSp add mod">
        <pc:chgData name="Marie Chris Soque" userId="9ebdbcbf79932a9a" providerId="LiveId" clId="{F7E94FF2-A336-4165-A3B4-59CC1A2A0279}" dt="2022-12-21T01:32:35.108" v="191" actId="1076"/>
        <pc:sldMkLst>
          <pc:docMk/>
          <pc:sldMk cId="3888997706" sldId="585"/>
        </pc:sldMkLst>
        <pc:spChg chg="add del mod">
          <ac:chgData name="Marie Chris Soque" userId="9ebdbcbf79932a9a" providerId="LiveId" clId="{F7E94FF2-A336-4165-A3B4-59CC1A2A0279}" dt="2022-12-21T01:28:37.190" v="172" actId="22"/>
          <ac:spMkLst>
            <pc:docMk/>
            <pc:sldMk cId="3888997706" sldId="585"/>
            <ac:spMk id="5" creationId="{B1763374-21AA-E12C-6156-C0113E30C927}"/>
          </ac:spMkLst>
        </pc:spChg>
        <pc:spChg chg="add mod">
          <ac:chgData name="Marie Chris Soque" userId="9ebdbcbf79932a9a" providerId="LiveId" clId="{F7E94FF2-A336-4165-A3B4-59CC1A2A0279}" dt="2022-12-21T01:32:00.437" v="182" actId="1076"/>
          <ac:spMkLst>
            <pc:docMk/>
            <pc:sldMk cId="3888997706" sldId="585"/>
            <ac:spMk id="7" creationId="{31E101EB-3253-E858-1C4E-6EDB35A68901}"/>
          </ac:spMkLst>
        </pc:spChg>
        <pc:spChg chg="add mod">
          <ac:chgData name="Marie Chris Soque" userId="9ebdbcbf79932a9a" providerId="LiveId" clId="{F7E94FF2-A336-4165-A3B4-59CC1A2A0279}" dt="2022-12-21T01:32:35.108" v="191" actId="1076"/>
          <ac:spMkLst>
            <pc:docMk/>
            <pc:sldMk cId="3888997706" sldId="585"/>
            <ac:spMk id="8" creationId="{EF8F438B-9EAE-ECBB-73D5-B577C6751B45}"/>
          </ac:spMkLst>
        </pc:spChg>
        <pc:picChg chg="del">
          <ac:chgData name="Marie Chris Soque" userId="9ebdbcbf79932a9a" providerId="LiveId" clId="{F7E94FF2-A336-4165-A3B4-59CC1A2A0279}" dt="2022-12-21T01:27:53.966" v="168" actId="478"/>
          <ac:picMkLst>
            <pc:docMk/>
            <pc:sldMk cId="3888997706" sldId="585"/>
            <ac:picMk id="4" creationId="{8D54D489-B698-6B1E-2399-815D9C594C95}"/>
          </ac:picMkLst>
        </pc:picChg>
      </pc:sldChg>
      <pc:sldChg chg="addSp delSp modSp add mod">
        <pc:chgData name="Marie Chris Soque" userId="9ebdbcbf79932a9a" providerId="LiveId" clId="{F7E94FF2-A336-4165-A3B4-59CC1A2A0279}" dt="2022-12-21T01:33:59.668" v="213" actId="1076"/>
        <pc:sldMkLst>
          <pc:docMk/>
          <pc:sldMk cId="3446531687" sldId="586"/>
        </pc:sldMkLst>
        <pc:spChg chg="add del mod">
          <ac:chgData name="Marie Chris Soque" userId="9ebdbcbf79932a9a" providerId="LiveId" clId="{F7E94FF2-A336-4165-A3B4-59CC1A2A0279}" dt="2022-12-21T01:33:15.244" v="201" actId="478"/>
          <ac:spMkLst>
            <pc:docMk/>
            <pc:sldMk cId="3446531687" sldId="586"/>
            <ac:spMk id="4" creationId="{F0E6F925-6380-D29B-ACF4-15FABEE2AA3D}"/>
          </ac:spMkLst>
        </pc:spChg>
        <pc:spChg chg="add del mod">
          <ac:chgData name="Marie Chris Soque" userId="9ebdbcbf79932a9a" providerId="LiveId" clId="{F7E94FF2-A336-4165-A3B4-59CC1A2A0279}" dt="2022-12-21T01:33:23.238" v="203" actId="33987"/>
          <ac:spMkLst>
            <pc:docMk/>
            <pc:sldMk cId="3446531687" sldId="586"/>
            <ac:spMk id="5" creationId="{ADD37DDA-68CD-4721-3371-01C448A5BBDA}"/>
          </ac:spMkLst>
        </pc:spChg>
        <pc:spChg chg="add mod">
          <ac:chgData name="Marie Chris Soque" userId="9ebdbcbf79932a9a" providerId="LiveId" clId="{F7E94FF2-A336-4165-A3B4-59CC1A2A0279}" dt="2022-12-21T01:33:39.151" v="209" actId="1076"/>
          <ac:spMkLst>
            <pc:docMk/>
            <pc:sldMk cId="3446531687" sldId="586"/>
            <ac:spMk id="6" creationId="{ACAF15AC-AAAD-6719-C6E0-CE2C29F6A12E}"/>
          </ac:spMkLst>
        </pc:spChg>
        <pc:spChg chg="mod">
          <ac:chgData name="Marie Chris Soque" userId="9ebdbcbf79932a9a" providerId="LiveId" clId="{F7E94FF2-A336-4165-A3B4-59CC1A2A0279}" dt="2022-12-21T01:32:50.738" v="197" actId="1076"/>
          <ac:spMkLst>
            <pc:docMk/>
            <pc:sldMk cId="3446531687" sldId="586"/>
            <ac:spMk id="7" creationId="{31E101EB-3253-E858-1C4E-6EDB35A68901}"/>
          </ac:spMkLst>
        </pc:spChg>
        <pc:spChg chg="mod">
          <ac:chgData name="Marie Chris Soque" userId="9ebdbcbf79932a9a" providerId="LiveId" clId="{F7E94FF2-A336-4165-A3B4-59CC1A2A0279}" dt="2022-12-21T01:33:57.734" v="212" actId="1076"/>
          <ac:spMkLst>
            <pc:docMk/>
            <pc:sldMk cId="3446531687" sldId="586"/>
            <ac:spMk id="8" creationId="{EF8F438B-9EAE-ECBB-73D5-B577C6751B45}"/>
          </ac:spMkLst>
        </pc:spChg>
        <pc:picChg chg="add mod">
          <ac:chgData name="Marie Chris Soque" userId="9ebdbcbf79932a9a" providerId="LiveId" clId="{F7E94FF2-A336-4165-A3B4-59CC1A2A0279}" dt="2022-12-21T01:33:59.668" v="213" actId="1076"/>
          <ac:picMkLst>
            <pc:docMk/>
            <pc:sldMk cId="3446531687" sldId="586"/>
            <ac:picMk id="10" creationId="{BA812AF0-65B9-765D-B8BF-EB30BA97D0F4}"/>
          </ac:picMkLst>
        </pc:picChg>
      </pc:sldChg>
      <pc:sldChg chg="addSp delSp modSp add mod">
        <pc:chgData name="Marie Chris Soque" userId="9ebdbcbf79932a9a" providerId="LiveId" clId="{F7E94FF2-A336-4165-A3B4-59CC1A2A0279}" dt="2022-12-21T01:34:54.886" v="221" actId="14100"/>
        <pc:sldMkLst>
          <pc:docMk/>
          <pc:sldMk cId="1688150513" sldId="587"/>
        </pc:sldMkLst>
        <pc:spChg chg="del">
          <ac:chgData name="Marie Chris Soque" userId="9ebdbcbf79932a9a" providerId="LiveId" clId="{F7E94FF2-A336-4165-A3B4-59CC1A2A0279}" dt="2022-12-21T01:34:27.636" v="217" actId="478"/>
          <ac:spMkLst>
            <pc:docMk/>
            <pc:sldMk cId="1688150513" sldId="587"/>
            <ac:spMk id="6" creationId="{ACAF15AC-AAAD-6719-C6E0-CE2C29F6A12E}"/>
          </ac:spMkLst>
        </pc:spChg>
        <pc:spChg chg="del">
          <ac:chgData name="Marie Chris Soque" userId="9ebdbcbf79932a9a" providerId="LiveId" clId="{F7E94FF2-A336-4165-A3B4-59CC1A2A0279}" dt="2022-12-21T01:34:25.410" v="216" actId="478"/>
          <ac:spMkLst>
            <pc:docMk/>
            <pc:sldMk cId="1688150513" sldId="587"/>
            <ac:spMk id="7" creationId="{31E101EB-3253-E858-1C4E-6EDB35A68901}"/>
          </ac:spMkLst>
        </pc:spChg>
        <pc:spChg chg="del">
          <ac:chgData name="Marie Chris Soque" userId="9ebdbcbf79932a9a" providerId="LiveId" clId="{F7E94FF2-A336-4165-A3B4-59CC1A2A0279}" dt="2022-12-21T01:34:23.731" v="215" actId="478"/>
          <ac:spMkLst>
            <pc:docMk/>
            <pc:sldMk cId="1688150513" sldId="587"/>
            <ac:spMk id="8" creationId="{EF8F438B-9EAE-ECBB-73D5-B577C6751B45}"/>
          </ac:spMkLst>
        </pc:spChg>
        <pc:picChg chg="add mod">
          <ac:chgData name="Marie Chris Soque" userId="9ebdbcbf79932a9a" providerId="LiveId" clId="{F7E94FF2-A336-4165-A3B4-59CC1A2A0279}" dt="2022-12-21T01:34:54.886" v="221" actId="14100"/>
          <ac:picMkLst>
            <pc:docMk/>
            <pc:sldMk cId="1688150513" sldId="587"/>
            <ac:picMk id="4" creationId="{B908BA67-FA93-50A4-A666-DF916929CC12}"/>
          </ac:picMkLst>
        </pc:picChg>
        <pc:picChg chg="del">
          <ac:chgData name="Marie Chris Soque" userId="9ebdbcbf79932a9a" providerId="LiveId" clId="{F7E94FF2-A336-4165-A3B4-59CC1A2A0279}" dt="2022-12-21T01:34:29.114" v="218" actId="478"/>
          <ac:picMkLst>
            <pc:docMk/>
            <pc:sldMk cId="1688150513" sldId="587"/>
            <ac:picMk id="10" creationId="{BA812AF0-65B9-765D-B8BF-EB30BA97D0F4}"/>
          </ac:picMkLst>
        </pc:picChg>
      </pc:sldChg>
      <pc:sldChg chg="delSp modSp add mod ord">
        <pc:chgData name="Marie Chris Soque" userId="9ebdbcbf79932a9a" providerId="LiveId" clId="{F7E94FF2-A336-4165-A3B4-59CC1A2A0279}" dt="2022-12-21T01:36:07.706" v="292" actId="1076"/>
        <pc:sldMkLst>
          <pc:docMk/>
          <pc:sldMk cId="1249197221" sldId="588"/>
        </pc:sldMkLst>
        <pc:spChg chg="mod">
          <ac:chgData name="Marie Chris Soque" userId="9ebdbcbf79932a9a" providerId="LiveId" clId="{F7E94FF2-A336-4165-A3B4-59CC1A2A0279}" dt="2022-12-21T01:36:07.706" v="292" actId="1076"/>
          <ac:spMkLst>
            <pc:docMk/>
            <pc:sldMk cId="1249197221" sldId="588"/>
            <ac:spMk id="7" creationId="{31E101EB-3253-E858-1C4E-6EDB35A68901}"/>
          </ac:spMkLst>
        </pc:spChg>
        <pc:spChg chg="del">
          <ac:chgData name="Marie Chris Soque" userId="9ebdbcbf79932a9a" providerId="LiveId" clId="{F7E94FF2-A336-4165-A3B4-59CC1A2A0279}" dt="2022-12-21T01:35:56.055" v="290" actId="478"/>
          <ac:spMkLst>
            <pc:docMk/>
            <pc:sldMk cId="1249197221" sldId="588"/>
            <ac:spMk id="8" creationId="{EF8F438B-9EAE-ECBB-73D5-B577C6751B45}"/>
          </ac:spMkLst>
        </pc:spChg>
      </pc:sldChg>
      <pc:sldChg chg="addSp delSp modSp add mod">
        <pc:chgData name="Marie Chris Soque" userId="9ebdbcbf79932a9a" providerId="LiveId" clId="{F7E94FF2-A336-4165-A3B4-59CC1A2A0279}" dt="2022-12-21T01:36:48.612" v="303" actId="5793"/>
        <pc:sldMkLst>
          <pc:docMk/>
          <pc:sldMk cId="3086083596" sldId="589"/>
        </pc:sldMkLst>
        <pc:spChg chg="mod">
          <ac:chgData name="Marie Chris Soque" userId="9ebdbcbf79932a9a" providerId="LiveId" clId="{F7E94FF2-A336-4165-A3B4-59CC1A2A0279}" dt="2022-12-21T01:36:48.612" v="303" actId="5793"/>
          <ac:spMkLst>
            <pc:docMk/>
            <pc:sldMk cId="3086083596" sldId="589"/>
            <ac:spMk id="7" creationId="{31E101EB-3253-E858-1C4E-6EDB35A68901}"/>
          </ac:spMkLst>
        </pc:spChg>
        <pc:picChg chg="add del">
          <ac:chgData name="Marie Chris Soque" userId="9ebdbcbf79932a9a" providerId="LiveId" clId="{F7E94FF2-A336-4165-A3B4-59CC1A2A0279}" dt="2022-12-21T01:36:26.869" v="296" actId="478"/>
          <ac:picMkLst>
            <pc:docMk/>
            <pc:sldMk cId="3086083596" sldId="589"/>
            <ac:picMk id="4" creationId="{2DDB445F-D86C-6883-F1C0-5BE2502CB553}"/>
          </ac:picMkLst>
        </pc:picChg>
      </pc:sldChg>
      <pc:sldChg chg="modSp add mod">
        <pc:chgData name="Marie Chris Soque" userId="9ebdbcbf79932a9a" providerId="LiveId" clId="{F7E94FF2-A336-4165-A3B4-59CC1A2A0279}" dt="2022-12-21T01:38:17.330" v="332" actId="5793"/>
        <pc:sldMkLst>
          <pc:docMk/>
          <pc:sldMk cId="2095669640" sldId="590"/>
        </pc:sldMkLst>
        <pc:spChg chg="mod">
          <ac:chgData name="Marie Chris Soque" userId="9ebdbcbf79932a9a" providerId="LiveId" clId="{F7E94FF2-A336-4165-A3B4-59CC1A2A0279}" dt="2022-12-21T01:37:43.972" v="327" actId="20577"/>
          <ac:spMkLst>
            <pc:docMk/>
            <pc:sldMk cId="2095669640" sldId="590"/>
            <ac:spMk id="2" creationId="{D1F6532E-CF8F-44C0-AFBE-18569735C5C4}"/>
          </ac:spMkLst>
        </pc:spChg>
        <pc:spChg chg="mod">
          <ac:chgData name="Marie Chris Soque" userId="9ebdbcbf79932a9a" providerId="LiveId" clId="{F7E94FF2-A336-4165-A3B4-59CC1A2A0279}" dt="2022-12-21T01:38:17.330" v="332" actId="5793"/>
          <ac:spMkLst>
            <pc:docMk/>
            <pc:sldMk cId="2095669640" sldId="590"/>
            <ac:spMk id="7" creationId="{31E101EB-3253-E858-1C4E-6EDB35A68901}"/>
          </ac:spMkLst>
        </pc:spChg>
      </pc:sldChg>
      <pc:sldChg chg="addSp delSp modSp add mod">
        <pc:chgData name="Marie Chris Soque" userId="9ebdbcbf79932a9a" providerId="LiveId" clId="{F7E94FF2-A336-4165-A3B4-59CC1A2A0279}" dt="2022-12-21T01:39:12.611" v="337" actId="14100"/>
        <pc:sldMkLst>
          <pc:docMk/>
          <pc:sldMk cId="2118528549" sldId="591"/>
        </pc:sldMkLst>
        <pc:spChg chg="del">
          <ac:chgData name="Marie Chris Soque" userId="9ebdbcbf79932a9a" providerId="LiveId" clId="{F7E94FF2-A336-4165-A3B4-59CC1A2A0279}" dt="2022-12-21T01:38:54.740" v="334" actId="478"/>
          <ac:spMkLst>
            <pc:docMk/>
            <pc:sldMk cId="2118528549" sldId="591"/>
            <ac:spMk id="7" creationId="{31E101EB-3253-E858-1C4E-6EDB35A68901}"/>
          </ac:spMkLst>
        </pc:spChg>
        <pc:picChg chg="add mod">
          <ac:chgData name="Marie Chris Soque" userId="9ebdbcbf79932a9a" providerId="LiveId" clId="{F7E94FF2-A336-4165-A3B4-59CC1A2A0279}" dt="2022-12-21T01:39:12.611" v="337" actId="14100"/>
          <ac:picMkLst>
            <pc:docMk/>
            <pc:sldMk cId="2118528549" sldId="591"/>
            <ac:picMk id="4" creationId="{446C5256-2957-7C2B-24E3-CF39715B64F1}"/>
          </ac:picMkLst>
        </pc:picChg>
      </pc:sldChg>
      <pc:sldChg chg="addSp delSp modSp add mod">
        <pc:chgData name="Marie Chris Soque" userId="9ebdbcbf79932a9a" providerId="LiveId" clId="{F7E94FF2-A336-4165-A3B4-59CC1A2A0279}" dt="2022-12-21T01:39:49.847" v="344" actId="14100"/>
        <pc:sldMkLst>
          <pc:docMk/>
          <pc:sldMk cId="1913912907" sldId="592"/>
        </pc:sldMkLst>
        <pc:picChg chg="del">
          <ac:chgData name="Marie Chris Soque" userId="9ebdbcbf79932a9a" providerId="LiveId" clId="{F7E94FF2-A336-4165-A3B4-59CC1A2A0279}" dt="2022-12-21T01:39:34.939" v="341" actId="478"/>
          <ac:picMkLst>
            <pc:docMk/>
            <pc:sldMk cId="1913912907" sldId="592"/>
            <ac:picMk id="4" creationId="{446C5256-2957-7C2B-24E3-CF39715B64F1}"/>
          </ac:picMkLst>
        </pc:picChg>
        <pc:picChg chg="add mod">
          <ac:chgData name="Marie Chris Soque" userId="9ebdbcbf79932a9a" providerId="LiveId" clId="{F7E94FF2-A336-4165-A3B4-59CC1A2A0279}" dt="2022-12-21T01:39:49.847" v="344" actId="14100"/>
          <ac:picMkLst>
            <pc:docMk/>
            <pc:sldMk cId="1913912907" sldId="592"/>
            <ac:picMk id="5" creationId="{B932208C-45FA-5514-1D34-B74248A4F9B6}"/>
          </ac:picMkLst>
        </pc:picChg>
      </pc:sldChg>
      <pc:sldChg chg="new del">
        <pc:chgData name="Marie Chris Soque" userId="9ebdbcbf79932a9a" providerId="LiveId" clId="{F7E94FF2-A336-4165-A3B4-59CC1A2A0279}" dt="2022-12-21T01:39:30.839" v="339" actId="47"/>
        <pc:sldMkLst>
          <pc:docMk/>
          <pc:sldMk cId="2622967146" sldId="592"/>
        </pc:sldMkLst>
      </pc:sldChg>
      <pc:sldChg chg="addSp delSp modSp add mod">
        <pc:chgData name="Marie Chris Soque" userId="9ebdbcbf79932a9a" providerId="LiveId" clId="{F7E94FF2-A336-4165-A3B4-59CC1A2A0279}" dt="2022-12-21T01:40:12.594" v="349" actId="14100"/>
        <pc:sldMkLst>
          <pc:docMk/>
          <pc:sldMk cId="3237003094" sldId="593"/>
        </pc:sldMkLst>
        <pc:picChg chg="add mod">
          <ac:chgData name="Marie Chris Soque" userId="9ebdbcbf79932a9a" providerId="LiveId" clId="{F7E94FF2-A336-4165-A3B4-59CC1A2A0279}" dt="2022-12-21T01:40:12.594" v="349" actId="14100"/>
          <ac:picMkLst>
            <pc:docMk/>
            <pc:sldMk cId="3237003094" sldId="593"/>
            <ac:picMk id="4" creationId="{289F5713-9F07-4297-C9B7-81A52D94FC70}"/>
          </ac:picMkLst>
        </pc:picChg>
        <pc:picChg chg="del">
          <ac:chgData name="Marie Chris Soque" userId="9ebdbcbf79932a9a" providerId="LiveId" clId="{F7E94FF2-A336-4165-A3B4-59CC1A2A0279}" dt="2022-12-21T01:39:54.856" v="346" actId="478"/>
          <ac:picMkLst>
            <pc:docMk/>
            <pc:sldMk cId="3237003094" sldId="593"/>
            <ac:picMk id="5" creationId="{B932208C-45FA-5514-1D34-B74248A4F9B6}"/>
          </ac:picMkLst>
        </pc:picChg>
      </pc:sldChg>
      <pc:sldChg chg="addSp delSp modSp add mod">
        <pc:chgData name="Marie Chris Soque" userId="9ebdbcbf79932a9a" providerId="LiveId" clId="{F7E94FF2-A336-4165-A3B4-59CC1A2A0279}" dt="2022-12-21T01:40:28.280" v="354" actId="14100"/>
        <pc:sldMkLst>
          <pc:docMk/>
          <pc:sldMk cId="3338717490" sldId="594"/>
        </pc:sldMkLst>
        <pc:picChg chg="del">
          <ac:chgData name="Marie Chris Soque" userId="9ebdbcbf79932a9a" providerId="LiveId" clId="{F7E94FF2-A336-4165-A3B4-59CC1A2A0279}" dt="2022-12-21T01:40:16.005" v="351" actId="478"/>
          <ac:picMkLst>
            <pc:docMk/>
            <pc:sldMk cId="3338717490" sldId="594"/>
            <ac:picMk id="4" creationId="{289F5713-9F07-4297-C9B7-81A52D94FC70}"/>
          </ac:picMkLst>
        </pc:picChg>
        <pc:picChg chg="add mod">
          <ac:chgData name="Marie Chris Soque" userId="9ebdbcbf79932a9a" providerId="LiveId" clId="{F7E94FF2-A336-4165-A3B4-59CC1A2A0279}" dt="2022-12-21T01:40:28.280" v="354" actId="14100"/>
          <ac:picMkLst>
            <pc:docMk/>
            <pc:sldMk cId="3338717490" sldId="594"/>
            <ac:picMk id="5" creationId="{D79FDB09-279A-FF7C-BFCA-1F225202F876}"/>
          </ac:picMkLst>
        </pc:picChg>
      </pc:sldChg>
      <pc:sldChg chg="addSp delSp modSp add mod">
        <pc:chgData name="Marie Chris Soque" userId="9ebdbcbf79932a9a" providerId="LiveId" clId="{F7E94FF2-A336-4165-A3B4-59CC1A2A0279}" dt="2022-12-21T01:41:56.330" v="359" actId="14100"/>
        <pc:sldMkLst>
          <pc:docMk/>
          <pc:sldMk cId="90232360" sldId="595"/>
        </pc:sldMkLst>
        <pc:picChg chg="add mod">
          <ac:chgData name="Marie Chris Soque" userId="9ebdbcbf79932a9a" providerId="LiveId" clId="{F7E94FF2-A336-4165-A3B4-59CC1A2A0279}" dt="2022-12-21T01:41:56.330" v="359" actId="14100"/>
          <ac:picMkLst>
            <pc:docMk/>
            <pc:sldMk cId="90232360" sldId="595"/>
            <ac:picMk id="4" creationId="{D96D058F-6433-B085-374F-8D9E09670582}"/>
          </ac:picMkLst>
        </pc:picChg>
        <pc:picChg chg="del">
          <ac:chgData name="Marie Chris Soque" userId="9ebdbcbf79932a9a" providerId="LiveId" clId="{F7E94FF2-A336-4165-A3B4-59CC1A2A0279}" dt="2022-12-21T01:40:32.078" v="356" actId="478"/>
          <ac:picMkLst>
            <pc:docMk/>
            <pc:sldMk cId="90232360" sldId="595"/>
            <ac:picMk id="5" creationId="{D79FDB09-279A-FF7C-BFCA-1F225202F876}"/>
          </ac:picMkLst>
        </pc:picChg>
      </pc:sldChg>
      <pc:sldChg chg="addSp delSp modSp add mod">
        <pc:chgData name="Marie Chris Soque" userId="9ebdbcbf79932a9a" providerId="LiveId" clId="{F7E94FF2-A336-4165-A3B4-59CC1A2A0279}" dt="2022-12-21T01:42:17.910" v="364" actId="14100"/>
        <pc:sldMkLst>
          <pc:docMk/>
          <pc:sldMk cId="1529394662" sldId="596"/>
        </pc:sldMkLst>
        <pc:picChg chg="del">
          <ac:chgData name="Marie Chris Soque" userId="9ebdbcbf79932a9a" providerId="LiveId" clId="{F7E94FF2-A336-4165-A3B4-59CC1A2A0279}" dt="2022-12-21T01:42:02.008" v="361" actId="478"/>
          <ac:picMkLst>
            <pc:docMk/>
            <pc:sldMk cId="1529394662" sldId="596"/>
            <ac:picMk id="4" creationId="{D96D058F-6433-B085-374F-8D9E09670582}"/>
          </ac:picMkLst>
        </pc:picChg>
        <pc:picChg chg="add mod">
          <ac:chgData name="Marie Chris Soque" userId="9ebdbcbf79932a9a" providerId="LiveId" clId="{F7E94FF2-A336-4165-A3B4-59CC1A2A0279}" dt="2022-12-21T01:42:17.910" v="364" actId="14100"/>
          <ac:picMkLst>
            <pc:docMk/>
            <pc:sldMk cId="1529394662" sldId="596"/>
            <ac:picMk id="5" creationId="{3FB415CF-D1A7-5768-23D0-E7D57F2ED264}"/>
          </ac:picMkLst>
        </pc:picChg>
      </pc:sldChg>
      <pc:sldChg chg="addSp delSp modSp add mod">
        <pc:chgData name="Marie Chris Soque" userId="9ebdbcbf79932a9a" providerId="LiveId" clId="{F7E94FF2-A336-4165-A3B4-59CC1A2A0279}" dt="2022-12-21T01:43:07.057" v="375" actId="1076"/>
        <pc:sldMkLst>
          <pc:docMk/>
          <pc:sldMk cId="546756307" sldId="597"/>
        </pc:sldMkLst>
        <pc:picChg chg="add mod">
          <ac:chgData name="Marie Chris Soque" userId="9ebdbcbf79932a9a" providerId="LiveId" clId="{F7E94FF2-A336-4165-A3B4-59CC1A2A0279}" dt="2022-12-21T01:42:43.688" v="369" actId="14100"/>
          <ac:picMkLst>
            <pc:docMk/>
            <pc:sldMk cId="546756307" sldId="597"/>
            <ac:picMk id="4" creationId="{399D63D6-E195-3594-401C-6BA12476E4F9}"/>
          </ac:picMkLst>
        </pc:picChg>
        <pc:picChg chg="del">
          <ac:chgData name="Marie Chris Soque" userId="9ebdbcbf79932a9a" providerId="LiveId" clId="{F7E94FF2-A336-4165-A3B4-59CC1A2A0279}" dt="2022-12-21T01:42:29.361" v="366" actId="478"/>
          <ac:picMkLst>
            <pc:docMk/>
            <pc:sldMk cId="546756307" sldId="597"/>
            <ac:picMk id="5" creationId="{3FB415CF-D1A7-5768-23D0-E7D57F2ED264}"/>
          </ac:picMkLst>
        </pc:picChg>
        <pc:picChg chg="add mod">
          <ac:chgData name="Marie Chris Soque" userId="9ebdbcbf79932a9a" providerId="LiveId" clId="{F7E94FF2-A336-4165-A3B4-59CC1A2A0279}" dt="2022-12-21T01:43:07.057" v="375" actId="1076"/>
          <ac:picMkLst>
            <pc:docMk/>
            <pc:sldMk cId="546756307" sldId="597"/>
            <ac:picMk id="7" creationId="{B04FD001-3A8B-7262-409C-F67E97BBE9AA}"/>
          </ac:picMkLst>
        </pc:picChg>
      </pc:sldChg>
      <pc:sldChg chg="addSp delSp modSp add mod">
        <pc:chgData name="Marie Chris Soque" userId="9ebdbcbf79932a9a" providerId="LiveId" clId="{F7E94FF2-A336-4165-A3B4-59CC1A2A0279}" dt="2022-12-21T01:43:28.383" v="380" actId="14100"/>
        <pc:sldMkLst>
          <pc:docMk/>
          <pc:sldMk cId="1141679769" sldId="598"/>
        </pc:sldMkLst>
        <pc:picChg chg="del">
          <ac:chgData name="Marie Chris Soque" userId="9ebdbcbf79932a9a" providerId="LiveId" clId="{F7E94FF2-A336-4165-A3B4-59CC1A2A0279}" dt="2022-12-21T01:43:13.950" v="377" actId="478"/>
          <ac:picMkLst>
            <pc:docMk/>
            <pc:sldMk cId="1141679769" sldId="598"/>
            <ac:picMk id="4" creationId="{399D63D6-E195-3594-401C-6BA12476E4F9}"/>
          </ac:picMkLst>
        </pc:picChg>
        <pc:picChg chg="add mod">
          <ac:chgData name="Marie Chris Soque" userId="9ebdbcbf79932a9a" providerId="LiveId" clId="{F7E94FF2-A336-4165-A3B4-59CC1A2A0279}" dt="2022-12-21T01:43:28.383" v="380" actId="14100"/>
          <ac:picMkLst>
            <pc:docMk/>
            <pc:sldMk cId="1141679769" sldId="598"/>
            <ac:picMk id="5" creationId="{11ED9C99-89B2-5108-69FA-B80E26BF6AE1}"/>
          </ac:picMkLst>
        </pc:picChg>
        <pc:picChg chg="del">
          <ac:chgData name="Marie Chris Soque" userId="9ebdbcbf79932a9a" providerId="LiveId" clId="{F7E94FF2-A336-4165-A3B4-59CC1A2A0279}" dt="2022-12-21T01:43:13.950" v="377" actId="478"/>
          <ac:picMkLst>
            <pc:docMk/>
            <pc:sldMk cId="1141679769" sldId="598"/>
            <ac:picMk id="7" creationId="{B04FD001-3A8B-7262-409C-F67E97BBE9AA}"/>
          </ac:picMkLst>
        </pc:picChg>
      </pc:sldChg>
      <pc:sldChg chg="addSp delSp modSp add mod">
        <pc:chgData name="Marie Chris Soque" userId="9ebdbcbf79932a9a" providerId="LiveId" clId="{F7E94FF2-A336-4165-A3B4-59CC1A2A0279}" dt="2022-12-21T01:44:22.111" v="413" actId="14100"/>
        <pc:sldMkLst>
          <pc:docMk/>
          <pc:sldMk cId="4067981484" sldId="599"/>
        </pc:sldMkLst>
        <pc:spChg chg="mod">
          <ac:chgData name="Marie Chris Soque" userId="9ebdbcbf79932a9a" providerId="LiveId" clId="{F7E94FF2-A336-4165-A3B4-59CC1A2A0279}" dt="2022-12-21T01:44:01.800" v="409" actId="1076"/>
          <ac:spMkLst>
            <pc:docMk/>
            <pc:sldMk cId="4067981484" sldId="599"/>
            <ac:spMk id="2" creationId="{D1F6532E-CF8F-44C0-AFBE-18569735C5C4}"/>
          </ac:spMkLst>
        </pc:spChg>
        <pc:picChg chg="add mod">
          <ac:chgData name="Marie Chris Soque" userId="9ebdbcbf79932a9a" providerId="LiveId" clId="{F7E94FF2-A336-4165-A3B4-59CC1A2A0279}" dt="2022-12-21T01:44:22.111" v="413" actId="14100"/>
          <ac:picMkLst>
            <pc:docMk/>
            <pc:sldMk cId="4067981484" sldId="599"/>
            <ac:picMk id="4" creationId="{1B89D0D6-1592-33B1-A699-F9EA88A18D40}"/>
          </ac:picMkLst>
        </pc:picChg>
        <pc:picChg chg="del">
          <ac:chgData name="Marie Chris Soque" userId="9ebdbcbf79932a9a" providerId="LiveId" clId="{F7E94FF2-A336-4165-A3B4-59CC1A2A0279}" dt="2022-12-21T01:43:43.744" v="382" actId="478"/>
          <ac:picMkLst>
            <pc:docMk/>
            <pc:sldMk cId="4067981484" sldId="599"/>
            <ac:picMk id="5" creationId="{11ED9C99-89B2-5108-69FA-B80E26BF6AE1}"/>
          </ac:picMkLst>
        </pc:picChg>
      </pc:sldChg>
      <pc:sldChg chg="addSp delSp modSp add mod">
        <pc:chgData name="Marie Chris Soque" userId="9ebdbcbf79932a9a" providerId="LiveId" clId="{F7E94FF2-A336-4165-A3B4-59CC1A2A0279}" dt="2022-12-21T01:44:41.237" v="418" actId="14100"/>
        <pc:sldMkLst>
          <pc:docMk/>
          <pc:sldMk cId="3732807414" sldId="600"/>
        </pc:sldMkLst>
        <pc:picChg chg="del">
          <ac:chgData name="Marie Chris Soque" userId="9ebdbcbf79932a9a" providerId="LiveId" clId="{F7E94FF2-A336-4165-A3B4-59CC1A2A0279}" dt="2022-12-21T01:44:26.521" v="415" actId="478"/>
          <ac:picMkLst>
            <pc:docMk/>
            <pc:sldMk cId="3732807414" sldId="600"/>
            <ac:picMk id="4" creationId="{1B89D0D6-1592-33B1-A699-F9EA88A18D40}"/>
          </ac:picMkLst>
        </pc:picChg>
        <pc:picChg chg="add mod">
          <ac:chgData name="Marie Chris Soque" userId="9ebdbcbf79932a9a" providerId="LiveId" clId="{F7E94FF2-A336-4165-A3B4-59CC1A2A0279}" dt="2022-12-21T01:44:41.237" v="418" actId="14100"/>
          <ac:picMkLst>
            <pc:docMk/>
            <pc:sldMk cId="3732807414" sldId="600"/>
            <ac:picMk id="5" creationId="{B1EB15EC-AC9E-0E94-D9E9-C04712663803}"/>
          </ac:picMkLst>
        </pc:picChg>
      </pc:sldChg>
      <pc:sldChg chg="addSp delSp modSp add mod">
        <pc:chgData name="Marie Chris Soque" userId="9ebdbcbf79932a9a" providerId="LiveId" clId="{F7E94FF2-A336-4165-A3B4-59CC1A2A0279}" dt="2022-12-21T01:45:06.680" v="424" actId="14100"/>
        <pc:sldMkLst>
          <pc:docMk/>
          <pc:sldMk cId="1912869870" sldId="601"/>
        </pc:sldMkLst>
        <pc:picChg chg="add mod">
          <ac:chgData name="Marie Chris Soque" userId="9ebdbcbf79932a9a" providerId="LiveId" clId="{F7E94FF2-A336-4165-A3B4-59CC1A2A0279}" dt="2022-12-21T01:45:06.680" v="424" actId="14100"/>
          <ac:picMkLst>
            <pc:docMk/>
            <pc:sldMk cId="1912869870" sldId="601"/>
            <ac:picMk id="4" creationId="{3F3A8C07-AF23-2B45-0D4D-9AA780B0F60C}"/>
          </ac:picMkLst>
        </pc:picChg>
        <pc:picChg chg="del">
          <ac:chgData name="Marie Chris Soque" userId="9ebdbcbf79932a9a" providerId="LiveId" clId="{F7E94FF2-A336-4165-A3B4-59CC1A2A0279}" dt="2022-12-21T01:44:50.463" v="420" actId="478"/>
          <ac:picMkLst>
            <pc:docMk/>
            <pc:sldMk cId="1912869870" sldId="601"/>
            <ac:picMk id="5" creationId="{B1EB15EC-AC9E-0E94-D9E9-C04712663803}"/>
          </ac:picMkLst>
        </pc:picChg>
      </pc:sldChg>
      <pc:sldChg chg="addSp delSp modSp add mod">
        <pc:chgData name="Marie Chris Soque" userId="9ebdbcbf79932a9a" providerId="LiveId" clId="{F7E94FF2-A336-4165-A3B4-59CC1A2A0279}" dt="2022-12-21T01:45:26.810" v="430" actId="14100"/>
        <pc:sldMkLst>
          <pc:docMk/>
          <pc:sldMk cId="3531606422" sldId="602"/>
        </pc:sldMkLst>
        <pc:picChg chg="del">
          <ac:chgData name="Marie Chris Soque" userId="9ebdbcbf79932a9a" providerId="LiveId" clId="{F7E94FF2-A336-4165-A3B4-59CC1A2A0279}" dt="2022-12-21T01:45:14.640" v="426" actId="478"/>
          <ac:picMkLst>
            <pc:docMk/>
            <pc:sldMk cId="3531606422" sldId="602"/>
            <ac:picMk id="4" creationId="{3F3A8C07-AF23-2B45-0D4D-9AA780B0F60C}"/>
          </ac:picMkLst>
        </pc:picChg>
        <pc:picChg chg="add mod">
          <ac:chgData name="Marie Chris Soque" userId="9ebdbcbf79932a9a" providerId="LiveId" clId="{F7E94FF2-A336-4165-A3B4-59CC1A2A0279}" dt="2022-12-21T01:45:26.810" v="430" actId="14100"/>
          <ac:picMkLst>
            <pc:docMk/>
            <pc:sldMk cId="3531606422" sldId="602"/>
            <ac:picMk id="5" creationId="{1AC9BADF-7143-DCDE-87DB-E5AF09D7781F}"/>
          </ac:picMkLst>
        </pc:picChg>
      </pc:sldChg>
      <pc:sldChg chg="addSp delSp modSp add mod modNotesTx">
        <pc:chgData name="Marie Chris Soque" userId="9ebdbcbf79932a9a" providerId="LiveId" clId="{F7E94FF2-A336-4165-A3B4-59CC1A2A0279}" dt="2022-12-21T05:13:27.251" v="2699" actId="20577"/>
        <pc:sldMkLst>
          <pc:docMk/>
          <pc:sldMk cId="4121603759" sldId="603"/>
        </pc:sldMkLst>
        <pc:spChg chg="add mod">
          <ac:chgData name="Marie Chris Soque" userId="9ebdbcbf79932a9a" providerId="LiveId" clId="{F7E94FF2-A336-4165-A3B4-59CC1A2A0279}" dt="2022-12-21T05:12:34.989" v="2645" actId="1076"/>
          <ac:spMkLst>
            <pc:docMk/>
            <pc:sldMk cId="4121603759" sldId="603"/>
            <ac:spMk id="6" creationId="{14BF150B-6B49-BEA7-586D-E4F464615886}"/>
          </ac:spMkLst>
        </pc:spChg>
        <pc:picChg chg="add mod">
          <ac:chgData name="Marie Chris Soque" userId="9ebdbcbf79932a9a" providerId="LiveId" clId="{F7E94FF2-A336-4165-A3B4-59CC1A2A0279}" dt="2022-12-21T01:46:03.483" v="435" actId="14100"/>
          <ac:picMkLst>
            <pc:docMk/>
            <pc:sldMk cId="4121603759" sldId="603"/>
            <ac:picMk id="4" creationId="{75B9C1CB-2541-1CF3-9BED-8CB4C9A1599D}"/>
          </ac:picMkLst>
        </pc:picChg>
        <pc:picChg chg="del">
          <ac:chgData name="Marie Chris Soque" userId="9ebdbcbf79932a9a" providerId="LiveId" clId="{F7E94FF2-A336-4165-A3B4-59CC1A2A0279}" dt="2022-12-21T01:45:40.334" v="432" actId="478"/>
          <ac:picMkLst>
            <pc:docMk/>
            <pc:sldMk cId="4121603759" sldId="603"/>
            <ac:picMk id="5" creationId="{1AC9BADF-7143-DCDE-87DB-E5AF09D7781F}"/>
          </ac:picMkLst>
        </pc:picChg>
      </pc:sldChg>
      <pc:sldChg chg="add del">
        <pc:chgData name="Marie Chris Soque" userId="9ebdbcbf79932a9a" providerId="LiveId" clId="{F7E94FF2-A336-4165-A3B4-59CC1A2A0279}" dt="2022-12-21T05:12:10.744" v="2643" actId="47"/>
        <pc:sldMkLst>
          <pc:docMk/>
          <pc:sldMk cId="3550896366" sldId="604"/>
        </pc:sldMkLst>
      </pc:sldChg>
      <pc:sldChg chg="addSp delSp modSp add mod">
        <pc:chgData name="Marie Chris Soque" userId="9ebdbcbf79932a9a" providerId="LiveId" clId="{F7E94FF2-A336-4165-A3B4-59CC1A2A0279}" dt="2022-12-21T01:46:48.441" v="443" actId="1076"/>
        <pc:sldMkLst>
          <pc:docMk/>
          <pc:sldMk cId="4012325866" sldId="605"/>
        </pc:sldMkLst>
        <pc:picChg chg="del">
          <ac:chgData name="Marie Chris Soque" userId="9ebdbcbf79932a9a" providerId="LiveId" clId="{F7E94FF2-A336-4165-A3B4-59CC1A2A0279}" dt="2022-12-21T01:46:28.672" v="438" actId="478"/>
          <ac:picMkLst>
            <pc:docMk/>
            <pc:sldMk cId="4012325866" sldId="605"/>
            <ac:picMk id="4" creationId="{75B9C1CB-2541-1CF3-9BED-8CB4C9A1599D}"/>
          </ac:picMkLst>
        </pc:picChg>
        <pc:picChg chg="add mod">
          <ac:chgData name="Marie Chris Soque" userId="9ebdbcbf79932a9a" providerId="LiveId" clId="{F7E94FF2-A336-4165-A3B4-59CC1A2A0279}" dt="2022-12-21T01:46:48.441" v="443" actId="1076"/>
          <ac:picMkLst>
            <pc:docMk/>
            <pc:sldMk cId="4012325866" sldId="605"/>
            <ac:picMk id="5" creationId="{20A94B8A-38EF-A95A-30F8-7947F7A44CA7}"/>
          </ac:picMkLst>
        </pc:picChg>
      </pc:sldChg>
      <pc:sldChg chg="addSp delSp modSp add mod">
        <pc:chgData name="Marie Chris Soque" userId="9ebdbcbf79932a9a" providerId="LiveId" clId="{F7E94FF2-A336-4165-A3B4-59CC1A2A0279}" dt="2022-12-21T01:53:42.849" v="456" actId="1076"/>
        <pc:sldMkLst>
          <pc:docMk/>
          <pc:sldMk cId="384134788" sldId="606"/>
        </pc:sldMkLst>
        <pc:spChg chg="mod">
          <ac:chgData name="Marie Chris Soque" userId="9ebdbcbf79932a9a" providerId="LiveId" clId="{F7E94FF2-A336-4165-A3B4-59CC1A2A0279}" dt="2022-12-21T01:53:27.470" v="454" actId="1076"/>
          <ac:spMkLst>
            <pc:docMk/>
            <pc:sldMk cId="384134788" sldId="606"/>
            <ac:spMk id="2" creationId="{D1F6532E-CF8F-44C0-AFBE-18569735C5C4}"/>
          </ac:spMkLst>
        </pc:spChg>
        <pc:picChg chg="add mod">
          <ac:chgData name="Marie Chris Soque" userId="9ebdbcbf79932a9a" providerId="LiveId" clId="{F7E94FF2-A336-4165-A3B4-59CC1A2A0279}" dt="2022-12-21T01:53:42.849" v="456" actId="1076"/>
          <ac:picMkLst>
            <pc:docMk/>
            <pc:sldMk cId="384134788" sldId="606"/>
            <ac:picMk id="4" creationId="{17620A0F-4FB2-3926-F948-3597A67E44DF}"/>
          </ac:picMkLst>
        </pc:picChg>
        <pc:picChg chg="del">
          <ac:chgData name="Marie Chris Soque" userId="9ebdbcbf79932a9a" providerId="LiveId" clId="{F7E94FF2-A336-4165-A3B4-59CC1A2A0279}" dt="2022-12-21T01:46:51.955" v="445" actId="478"/>
          <ac:picMkLst>
            <pc:docMk/>
            <pc:sldMk cId="384134788" sldId="606"/>
            <ac:picMk id="5" creationId="{20A94B8A-38EF-A95A-30F8-7947F7A44CA7}"/>
          </ac:picMkLst>
        </pc:picChg>
      </pc:sldChg>
      <pc:sldChg chg="addSp delSp modSp add mod">
        <pc:chgData name="Marie Chris Soque" userId="9ebdbcbf79932a9a" providerId="LiveId" clId="{F7E94FF2-A336-4165-A3B4-59CC1A2A0279}" dt="2022-12-21T02:01:11.047" v="472" actId="14100"/>
        <pc:sldMkLst>
          <pc:docMk/>
          <pc:sldMk cId="1323596781" sldId="607"/>
        </pc:sldMkLst>
        <pc:picChg chg="del">
          <ac:chgData name="Marie Chris Soque" userId="9ebdbcbf79932a9a" providerId="LiveId" clId="{F7E94FF2-A336-4165-A3B4-59CC1A2A0279}" dt="2022-12-21T01:59:44.017" v="458" actId="478"/>
          <ac:picMkLst>
            <pc:docMk/>
            <pc:sldMk cId="1323596781" sldId="607"/>
            <ac:picMk id="4" creationId="{17620A0F-4FB2-3926-F948-3597A67E44DF}"/>
          </ac:picMkLst>
        </pc:picChg>
        <pc:picChg chg="add mod">
          <ac:chgData name="Marie Chris Soque" userId="9ebdbcbf79932a9a" providerId="LiveId" clId="{F7E94FF2-A336-4165-A3B4-59CC1A2A0279}" dt="2022-12-21T02:01:11.047" v="472" actId="14100"/>
          <ac:picMkLst>
            <pc:docMk/>
            <pc:sldMk cId="1323596781" sldId="607"/>
            <ac:picMk id="5" creationId="{AB633FD8-34AF-CC3A-8555-C306A6498D12}"/>
          </ac:picMkLst>
        </pc:picChg>
      </pc:sldChg>
      <pc:sldChg chg="addSp delSp modSp add mod">
        <pc:chgData name="Marie Chris Soque" userId="9ebdbcbf79932a9a" providerId="LiveId" clId="{F7E94FF2-A336-4165-A3B4-59CC1A2A0279}" dt="2022-12-21T02:01:06.748" v="471" actId="14100"/>
        <pc:sldMkLst>
          <pc:docMk/>
          <pc:sldMk cId="3757538438" sldId="608"/>
        </pc:sldMkLst>
        <pc:picChg chg="add mod">
          <ac:chgData name="Marie Chris Soque" userId="9ebdbcbf79932a9a" providerId="LiveId" clId="{F7E94FF2-A336-4165-A3B4-59CC1A2A0279}" dt="2022-12-21T02:01:06.748" v="471" actId="14100"/>
          <ac:picMkLst>
            <pc:docMk/>
            <pc:sldMk cId="3757538438" sldId="608"/>
            <ac:picMk id="4" creationId="{32E3593B-1E91-0EA7-2D95-C0AB147EF285}"/>
          </ac:picMkLst>
        </pc:picChg>
        <pc:picChg chg="del">
          <ac:chgData name="Marie Chris Soque" userId="9ebdbcbf79932a9a" providerId="LiveId" clId="{F7E94FF2-A336-4165-A3B4-59CC1A2A0279}" dt="2022-12-21T02:00:14.791" v="465" actId="478"/>
          <ac:picMkLst>
            <pc:docMk/>
            <pc:sldMk cId="3757538438" sldId="608"/>
            <ac:picMk id="5" creationId="{AB633FD8-34AF-CC3A-8555-C306A6498D12}"/>
          </ac:picMkLst>
        </pc:picChg>
      </pc:sldChg>
      <pc:sldChg chg="addSp delSp modSp add mod">
        <pc:chgData name="Marie Chris Soque" userId="9ebdbcbf79932a9a" providerId="LiveId" clId="{F7E94FF2-A336-4165-A3B4-59CC1A2A0279}" dt="2022-12-21T02:02:28.073" v="478" actId="14100"/>
        <pc:sldMkLst>
          <pc:docMk/>
          <pc:sldMk cId="75819548" sldId="609"/>
        </pc:sldMkLst>
        <pc:picChg chg="del">
          <ac:chgData name="Marie Chris Soque" userId="9ebdbcbf79932a9a" providerId="LiveId" clId="{F7E94FF2-A336-4165-A3B4-59CC1A2A0279}" dt="2022-12-21T02:02:12.369" v="474" actId="478"/>
          <ac:picMkLst>
            <pc:docMk/>
            <pc:sldMk cId="75819548" sldId="609"/>
            <ac:picMk id="4" creationId="{32E3593B-1E91-0EA7-2D95-C0AB147EF285}"/>
          </ac:picMkLst>
        </pc:picChg>
        <pc:picChg chg="add mod">
          <ac:chgData name="Marie Chris Soque" userId="9ebdbcbf79932a9a" providerId="LiveId" clId="{F7E94FF2-A336-4165-A3B4-59CC1A2A0279}" dt="2022-12-21T02:02:28.073" v="478" actId="14100"/>
          <ac:picMkLst>
            <pc:docMk/>
            <pc:sldMk cId="75819548" sldId="609"/>
            <ac:picMk id="5" creationId="{A79E91FE-B1D0-5DBF-8826-76B717DF149D}"/>
          </ac:picMkLst>
        </pc:picChg>
      </pc:sldChg>
      <pc:sldChg chg="addSp delSp modSp add mod modNotesTx">
        <pc:chgData name="Marie Chris Soque" userId="9ebdbcbf79932a9a" providerId="LiveId" clId="{F7E94FF2-A336-4165-A3B4-59CC1A2A0279}" dt="2022-12-21T05:14:18.274" v="2736" actId="20577"/>
        <pc:sldMkLst>
          <pc:docMk/>
          <pc:sldMk cId="3183510615" sldId="610"/>
        </pc:sldMkLst>
        <pc:spChg chg="mod">
          <ac:chgData name="Marie Chris Soque" userId="9ebdbcbf79932a9a" providerId="LiveId" clId="{F7E94FF2-A336-4165-A3B4-59CC1A2A0279}" dt="2022-12-21T02:03:43.085" v="525" actId="20577"/>
          <ac:spMkLst>
            <pc:docMk/>
            <pc:sldMk cId="3183510615" sldId="610"/>
            <ac:spMk id="2" creationId="{D1F6532E-CF8F-44C0-AFBE-18569735C5C4}"/>
          </ac:spMkLst>
        </pc:spChg>
        <pc:spChg chg="add mod">
          <ac:chgData name="Marie Chris Soque" userId="9ebdbcbf79932a9a" providerId="LiveId" clId="{F7E94FF2-A336-4165-A3B4-59CC1A2A0279}" dt="2022-12-21T05:13:48.305" v="2700"/>
          <ac:spMkLst>
            <pc:docMk/>
            <pc:sldMk cId="3183510615" sldId="610"/>
            <ac:spMk id="6" creationId="{3C690D7E-AEA2-32C7-2E66-FF2E94446647}"/>
          </ac:spMkLst>
        </pc:spChg>
        <pc:picChg chg="add mod">
          <ac:chgData name="Marie Chris Soque" userId="9ebdbcbf79932a9a" providerId="LiveId" clId="{F7E94FF2-A336-4165-A3B4-59CC1A2A0279}" dt="2022-12-21T02:04:21.938" v="531" actId="1076"/>
          <ac:picMkLst>
            <pc:docMk/>
            <pc:sldMk cId="3183510615" sldId="610"/>
            <ac:picMk id="4" creationId="{D05B179F-685D-4737-1DB6-760AE3C23DF4}"/>
          </ac:picMkLst>
        </pc:picChg>
        <pc:picChg chg="del">
          <ac:chgData name="Marie Chris Soque" userId="9ebdbcbf79932a9a" providerId="LiveId" clId="{F7E94FF2-A336-4165-A3B4-59CC1A2A0279}" dt="2022-12-21T02:03:24.581" v="480" actId="478"/>
          <ac:picMkLst>
            <pc:docMk/>
            <pc:sldMk cId="3183510615" sldId="610"/>
            <ac:picMk id="5" creationId="{A79E91FE-B1D0-5DBF-8826-76B717DF149D}"/>
          </ac:picMkLst>
        </pc:picChg>
      </pc:sldChg>
      <pc:sldChg chg="addSp delSp modSp add mod">
        <pc:chgData name="Marie Chris Soque" userId="9ebdbcbf79932a9a" providerId="LiveId" clId="{F7E94FF2-A336-4165-A3B4-59CC1A2A0279}" dt="2022-12-21T02:04:39.873" v="536" actId="14100"/>
        <pc:sldMkLst>
          <pc:docMk/>
          <pc:sldMk cId="67083605" sldId="611"/>
        </pc:sldMkLst>
        <pc:picChg chg="del">
          <ac:chgData name="Marie Chris Soque" userId="9ebdbcbf79932a9a" providerId="LiveId" clId="{F7E94FF2-A336-4165-A3B4-59CC1A2A0279}" dt="2022-12-21T02:04:25.960" v="533" actId="478"/>
          <ac:picMkLst>
            <pc:docMk/>
            <pc:sldMk cId="67083605" sldId="611"/>
            <ac:picMk id="4" creationId="{D05B179F-685D-4737-1DB6-760AE3C23DF4}"/>
          </ac:picMkLst>
        </pc:picChg>
        <pc:picChg chg="add mod">
          <ac:chgData name="Marie Chris Soque" userId="9ebdbcbf79932a9a" providerId="LiveId" clId="{F7E94FF2-A336-4165-A3B4-59CC1A2A0279}" dt="2022-12-21T02:04:39.873" v="536" actId="14100"/>
          <ac:picMkLst>
            <pc:docMk/>
            <pc:sldMk cId="67083605" sldId="611"/>
            <ac:picMk id="5" creationId="{07E5BD73-5421-05B6-D486-4DF7876EDE67}"/>
          </ac:picMkLst>
        </pc:picChg>
      </pc:sldChg>
      <pc:sldChg chg="addSp delSp modSp add mod">
        <pc:chgData name="Marie Chris Soque" userId="9ebdbcbf79932a9a" providerId="LiveId" clId="{F7E94FF2-A336-4165-A3B4-59CC1A2A0279}" dt="2022-12-21T02:05:06.902" v="541" actId="14100"/>
        <pc:sldMkLst>
          <pc:docMk/>
          <pc:sldMk cId="3255343569" sldId="612"/>
        </pc:sldMkLst>
        <pc:picChg chg="add mod">
          <ac:chgData name="Marie Chris Soque" userId="9ebdbcbf79932a9a" providerId="LiveId" clId="{F7E94FF2-A336-4165-A3B4-59CC1A2A0279}" dt="2022-12-21T02:05:06.902" v="541" actId="14100"/>
          <ac:picMkLst>
            <pc:docMk/>
            <pc:sldMk cId="3255343569" sldId="612"/>
            <ac:picMk id="4" creationId="{36805E8B-E10C-C87E-ED9E-AA77F5A7E008}"/>
          </ac:picMkLst>
        </pc:picChg>
        <pc:picChg chg="del">
          <ac:chgData name="Marie Chris Soque" userId="9ebdbcbf79932a9a" providerId="LiveId" clId="{F7E94FF2-A336-4165-A3B4-59CC1A2A0279}" dt="2022-12-21T02:04:44.510" v="538" actId="478"/>
          <ac:picMkLst>
            <pc:docMk/>
            <pc:sldMk cId="3255343569" sldId="612"/>
            <ac:picMk id="5" creationId="{07E5BD73-5421-05B6-D486-4DF7876EDE67}"/>
          </ac:picMkLst>
        </pc:picChg>
      </pc:sldChg>
      <pc:sldChg chg="addSp delSp modSp add mod">
        <pc:chgData name="Marie Chris Soque" userId="9ebdbcbf79932a9a" providerId="LiveId" clId="{F7E94FF2-A336-4165-A3B4-59CC1A2A0279}" dt="2022-12-21T02:05:34.061" v="546" actId="14100"/>
        <pc:sldMkLst>
          <pc:docMk/>
          <pc:sldMk cId="3966699652" sldId="613"/>
        </pc:sldMkLst>
        <pc:picChg chg="del">
          <ac:chgData name="Marie Chris Soque" userId="9ebdbcbf79932a9a" providerId="LiveId" clId="{F7E94FF2-A336-4165-A3B4-59CC1A2A0279}" dt="2022-12-21T02:05:23.917" v="543" actId="478"/>
          <ac:picMkLst>
            <pc:docMk/>
            <pc:sldMk cId="3966699652" sldId="613"/>
            <ac:picMk id="4" creationId="{36805E8B-E10C-C87E-ED9E-AA77F5A7E008}"/>
          </ac:picMkLst>
        </pc:picChg>
        <pc:picChg chg="add mod">
          <ac:chgData name="Marie Chris Soque" userId="9ebdbcbf79932a9a" providerId="LiveId" clId="{F7E94FF2-A336-4165-A3B4-59CC1A2A0279}" dt="2022-12-21T02:05:34.061" v="546" actId="14100"/>
          <ac:picMkLst>
            <pc:docMk/>
            <pc:sldMk cId="3966699652" sldId="613"/>
            <ac:picMk id="5" creationId="{1BF52F6F-66A0-6623-B301-276314558889}"/>
          </ac:picMkLst>
        </pc:picChg>
      </pc:sldChg>
      <pc:sldChg chg="addSp delSp modSp add mod">
        <pc:chgData name="Marie Chris Soque" userId="9ebdbcbf79932a9a" providerId="LiveId" clId="{F7E94FF2-A336-4165-A3B4-59CC1A2A0279}" dt="2022-12-21T02:05:56.863" v="551" actId="14100"/>
        <pc:sldMkLst>
          <pc:docMk/>
          <pc:sldMk cId="3486059571" sldId="614"/>
        </pc:sldMkLst>
        <pc:picChg chg="add mod">
          <ac:chgData name="Marie Chris Soque" userId="9ebdbcbf79932a9a" providerId="LiveId" clId="{F7E94FF2-A336-4165-A3B4-59CC1A2A0279}" dt="2022-12-21T02:05:56.863" v="551" actId="14100"/>
          <ac:picMkLst>
            <pc:docMk/>
            <pc:sldMk cId="3486059571" sldId="614"/>
            <ac:picMk id="4" creationId="{F03326B4-13D9-B654-FDB3-1B59CE5ED14D}"/>
          </ac:picMkLst>
        </pc:picChg>
        <pc:picChg chg="del">
          <ac:chgData name="Marie Chris Soque" userId="9ebdbcbf79932a9a" providerId="LiveId" clId="{F7E94FF2-A336-4165-A3B4-59CC1A2A0279}" dt="2022-12-21T02:05:45.218" v="548" actId="478"/>
          <ac:picMkLst>
            <pc:docMk/>
            <pc:sldMk cId="3486059571" sldId="614"/>
            <ac:picMk id="5" creationId="{1BF52F6F-66A0-6623-B301-276314558889}"/>
          </ac:picMkLst>
        </pc:picChg>
      </pc:sldChg>
      <pc:sldChg chg="addSp delSp modSp add mod">
        <pc:chgData name="Marie Chris Soque" userId="9ebdbcbf79932a9a" providerId="LiveId" clId="{F7E94FF2-A336-4165-A3B4-59CC1A2A0279}" dt="2022-12-21T02:06:31.825" v="558" actId="1076"/>
        <pc:sldMkLst>
          <pc:docMk/>
          <pc:sldMk cId="1015156134" sldId="615"/>
        </pc:sldMkLst>
        <pc:picChg chg="del">
          <ac:chgData name="Marie Chris Soque" userId="9ebdbcbf79932a9a" providerId="LiveId" clId="{F7E94FF2-A336-4165-A3B4-59CC1A2A0279}" dt="2022-12-21T02:06:03.048" v="553" actId="478"/>
          <ac:picMkLst>
            <pc:docMk/>
            <pc:sldMk cId="1015156134" sldId="615"/>
            <ac:picMk id="4" creationId="{F03326B4-13D9-B654-FDB3-1B59CE5ED14D}"/>
          </ac:picMkLst>
        </pc:picChg>
        <pc:picChg chg="add mod">
          <ac:chgData name="Marie Chris Soque" userId="9ebdbcbf79932a9a" providerId="LiveId" clId="{F7E94FF2-A336-4165-A3B4-59CC1A2A0279}" dt="2022-12-21T02:06:31.825" v="558" actId="1076"/>
          <ac:picMkLst>
            <pc:docMk/>
            <pc:sldMk cId="1015156134" sldId="615"/>
            <ac:picMk id="5" creationId="{96CBE662-00D3-97A2-AB1A-F840EEAD6FBF}"/>
          </ac:picMkLst>
        </pc:picChg>
      </pc:sldChg>
      <pc:sldChg chg="addSp delSp modSp add mod">
        <pc:chgData name="Marie Chris Soque" userId="9ebdbcbf79932a9a" providerId="LiveId" clId="{F7E94FF2-A336-4165-A3B4-59CC1A2A0279}" dt="2022-12-21T02:06:55.153" v="563" actId="14100"/>
        <pc:sldMkLst>
          <pc:docMk/>
          <pc:sldMk cId="3315662550" sldId="616"/>
        </pc:sldMkLst>
        <pc:picChg chg="add mod">
          <ac:chgData name="Marie Chris Soque" userId="9ebdbcbf79932a9a" providerId="LiveId" clId="{F7E94FF2-A336-4165-A3B4-59CC1A2A0279}" dt="2022-12-21T02:06:55.153" v="563" actId="14100"/>
          <ac:picMkLst>
            <pc:docMk/>
            <pc:sldMk cId="3315662550" sldId="616"/>
            <ac:picMk id="4" creationId="{FB142BD7-A58D-43FD-DB81-5C4098D0700E}"/>
          </ac:picMkLst>
        </pc:picChg>
        <pc:picChg chg="del">
          <ac:chgData name="Marie Chris Soque" userId="9ebdbcbf79932a9a" providerId="LiveId" clId="{F7E94FF2-A336-4165-A3B4-59CC1A2A0279}" dt="2022-12-21T02:06:41.331" v="560" actId="478"/>
          <ac:picMkLst>
            <pc:docMk/>
            <pc:sldMk cId="3315662550" sldId="616"/>
            <ac:picMk id="5" creationId="{96CBE662-00D3-97A2-AB1A-F840EEAD6FBF}"/>
          </ac:picMkLst>
        </pc:picChg>
      </pc:sldChg>
      <pc:sldChg chg="addSp delSp modSp add mod modNotesTx">
        <pc:chgData name="Marie Chris Soque" userId="9ebdbcbf79932a9a" providerId="LiveId" clId="{F7E94FF2-A336-4165-A3B4-59CC1A2A0279}" dt="2022-12-21T05:15:23.714" v="2773" actId="20577"/>
        <pc:sldMkLst>
          <pc:docMk/>
          <pc:sldMk cId="3729254375" sldId="617"/>
        </pc:sldMkLst>
        <pc:spChg chg="add del">
          <ac:chgData name="Marie Chris Soque" userId="9ebdbcbf79932a9a" providerId="LiveId" clId="{F7E94FF2-A336-4165-A3B4-59CC1A2A0279}" dt="2022-12-21T05:14:54.659" v="2738" actId="478"/>
          <ac:spMkLst>
            <pc:docMk/>
            <pc:sldMk cId="3729254375" sldId="617"/>
            <ac:spMk id="7" creationId="{414C2D8F-4351-FA1A-6D45-68008A6B3F40}"/>
          </ac:spMkLst>
        </pc:spChg>
        <pc:spChg chg="add">
          <ac:chgData name="Marie Chris Soque" userId="9ebdbcbf79932a9a" providerId="LiveId" clId="{F7E94FF2-A336-4165-A3B4-59CC1A2A0279}" dt="2022-12-21T05:15:03.264" v="2739" actId="11529"/>
          <ac:spMkLst>
            <pc:docMk/>
            <pc:sldMk cId="3729254375" sldId="617"/>
            <ac:spMk id="8" creationId="{6BFD3B2D-3AE1-3381-E97A-E79653BBE416}"/>
          </ac:spMkLst>
        </pc:spChg>
        <pc:picChg chg="del">
          <ac:chgData name="Marie Chris Soque" userId="9ebdbcbf79932a9a" providerId="LiveId" clId="{F7E94FF2-A336-4165-A3B4-59CC1A2A0279}" dt="2022-12-21T02:07:06.798" v="565" actId="478"/>
          <ac:picMkLst>
            <pc:docMk/>
            <pc:sldMk cId="3729254375" sldId="617"/>
            <ac:picMk id="4" creationId="{FB142BD7-A58D-43FD-DB81-5C4098D0700E}"/>
          </ac:picMkLst>
        </pc:picChg>
        <pc:picChg chg="add mod">
          <ac:chgData name="Marie Chris Soque" userId="9ebdbcbf79932a9a" providerId="LiveId" clId="{F7E94FF2-A336-4165-A3B4-59CC1A2A0279}" dt="2022-12-21T02:07:17.481" v="568" actId="14100"/>
          <ac:picMkLst>
            <pc:docMk/>
            <pc:sldMk cId="3729254375" sldId="617"/>
            <ac:picMk id="5" creationId="{F63464B2-BFF6-4A52-0F9E-D0497D816067}"/>
          </ac:picMkLst>
        </pc:picChg>
      </pc:sldChg>
      <pc:sldChg chg="addSp delSp modSp add mod">
        <pc:chgData name="Marie Chris Soque" userId="9ebdbcbf79932a9a" providerId="LiveId" clId="{F7E94FF2-A336-4165-A3B4-59CC1A2A0279}" dt="2022-12-21T02:07:42.566" v="573" actId="14100"/>
        <pc:sldMkLst>
          <pc:docMk/>
          <pc:sldMk cId="2012666203" sldId="618"/>
        </pc:sldMkLst>
        <pc:picChg chg="add mod">
          <ac:chgData name="Marie Chris Soque" userId="9ebdbcbf79932a9a" providerId="LiveId" clId="{F7E94FF2-A336-4165-A3B4-59CC1A2A0279}" dt="2022-12-21T02:07:42.566" v="573" actId="14100"/>
          <ac:picMkLst>
            <pc:docMk/>
            <pc:sldMk cId="2012666203" sldId="618"/>
            <ac:picMk id="4" creationId="{1C605C1F-85E8-DB91-1ED6-447F39884EF3}"/>
          </ac:picMkLst>
        </pc:picChg>
        <pc:picChg chg="del">
          <ac:chgData name="Marie Chris Soque" userId="9ebdbcbf79932a9a" providerId="LiveId" clId="{F7E94FF2-A336-4165-A3B4-59CC1A2A0279}" dt="2022-12-21T02:07:24.928" v="570" actId="478"/>
          <ac:picMkLst>
            <pc:docMk/>
            <pc:sldMk cId="2012666203" sldId="618"/>
            <ac:picMk id="5" creationId="{F63464B2-BFF6-4A52-0F9E-D0497D816067}"/>
          </ac:picMkLst>
        </pc:picChg>
      </pc:sldChg>
      <pc:sldChg chg="addSp delSp modSp add mod modNotesTx">
        <pc:chgData name="Marie Chris Soque" userId="9ebdbcbf79932a9a" providerId="LiveId" clId="{F7E94FF2-A336-4165-A3B4-59CC1A2A0279}" dt="2022-12-21T05:16:08.889" v="2823" actId="11529"/>
        <pc:sldMkLst>
          <pc:docMk/>
          <pc:sldMk cId="40800185" sldId="619"/>
        </pc:sldMkLst>
        <pc:spChg chg="add">
          <ac:chgData name="Marie Chris Soque" userId="9ebdbcbf79932a9a" providerId="LiveId" clId="{F7E94FF2-A336-4165-A3B4-59CC1A2A0279}" dt="2022-12-21T05:16:08.889" v="2823" actId="11529"/>
          <ac:spMkLst>
            <pc:docMk/>
            <pc:sldMk cId="40800185" sldId="619"/>
            <ac:spMk id="6" creationId="{6520E723-5BE0-71E0-E512-ACDACCC489CA}"/>
          </ac:spMkLst>
        </pc:spChg>
        <pc:picChg chg="del">
          <ac:chgData name="Marie Chris Soque" userId="9ebdbcbf79932a9a" providerId="LiveId" clId="{F7E94FF2-A336-4165-A3B4-59CC1A2A0279}" dt="2022-12-21T02:07:47.664" v="575" actId="478"/>
          <ac:picMkLst>
            <pc:docMk/>
            <pc:sldMk cId="40800185" sldId="619"/>
            <ac:picMk id="4" creationId="{1C605C1F-85E8-DB91-1ED6-447F39884EF3}"/>
          </ac:picMkLst>
        </pc:picChg>
        <pc:picChg chg="add mod">
          <ac:chgData name="Marie Chris Soque" userId="9ebdbcbf79932a9a" providerId="LiveId" clId="{F7E94FF2-A336-4165-A3B4-59CC1A2A0279}" dt="2022-12-21T02:08:20.277" v="578" actId="14100"/>
          <ac:picMkLst>
            <pc:docMk/>
            <pc:sldMk cId="40800185" sldId="619"/>
            <ac:picMk id="5" creationId="{387469FE-2703-DF5E-5DCA-08716327F73F}"/>
          </ac:picMkLst>
        </pc:picChg>
      </pc:sldChg>
      <pc:sldChg chg="addSp delSp modSp add mod">
        <pc:chgData name="Marie Chris Soque" userId="9ebdbcbf79932a9a" providerId="LiveId" clId="{F7E94FF2-A336-4165-A3B4-59CC1A2A0279}" dt="2022-12-21T02:09:36.225" v="628" actId="14100"/>
        <pc:sldMkLst>
          <pc:docMk/>
          <pc:sldMk cId="3817198496" sldId="620"/>
        </pc:sldMkLst>
        <pc:spChg chg="mod">
          <ac:chgData name="Marie Chris Soque" userId="9ebdbcbf79932a9a" providerId="LiveId" clId="{F7E94FF2-A336-4165-A3B4-59CC1A2A0279}" dt="2022-12-21T02:08:57.898" v="618" actId="20577"/>
          <ac:spMkLst>
            <pc:docMk/>
            <pc:sldMk cId="3817198496" sldId="620"/>
            <ac:spMk id="2" creationId="{D1F6532E-CF8F-44C0-AFBE-18569735C5C4}"/>
          </ac:spMkLst>
        </pc:spChg>
        <pc:spChg chg="add del">
          <ac:chgData name="Marie Chris Soque" userId="9ebdbcbf79932a9a" providerId="LiveId" clId="{F7E94FF2-A336-4165-A3B4-59CC1A2A0279}" dt="2022-12-21T02:09:12.190" v="621" actId="22"/>
          <ac:spMkLst>
            <pc:docMk/>
            <pc:sldMk cId="3817198496" sldId="620"/>
            <ac:spMk id="4" creationId="{B32224B6-C57F-5DEA-8C56-06FD6A432885}"/>
          </ac:spMkLst>
        </pc:spChg>
        <pc:picChg chg="del">
          <ac:chgData name="Marie Chris Soque" userId="9ebdbcbf79932a9a" providerId="LiveId" clId="{F7E94FF2-A336-4165-A3B4-59CC1A2A0279}" dt="2022-12-21T02:09:00.206" v="619" actId="478"/>
          <ac:picMkLst>
            <pc:docMk/>
            <pc:sldMk cId="3817198496" sldId="620"/>
            <ac:picMk id="5" creationId="{387469FE-2703-DF5E-5DCA-08716327F73F}"/>
          </ac:picMkLst>
        </pc:picChg>
        <pc:picChg chg="add mod">
          <ac:chgData name="Marie Chris Soque" userId="9ebdbcbf79932a9a" providerId="LiveId" clId="{F7E94FF2-A336-4165-A3B4-59CC1A2A0279}" dt="2022-12-21T02:09:36.225" v="628" actId="14100"/>
          <ac:picMkLst>
            <pc:docMk/>
            <pc:sldMk cId="3817198496" sldId="620"/>
            <ac:picMk id="7" creationId="{5AAB0E15-B6E0-6512-F3CE-C2380B891B19}"/>
          </ac:picMkLst>
        </pc:picChg>
      </pc:sldChg>
      <pc:sldChg chg="addSp delSp modSp add mod">
        <pc:chgData name="Marie Chris Soque" userId="9ebdbcbf79932a9a" providerId="LiveId" clId="{F7E94FF2-A336-4165-A3B4-59CC1A2A0279}" dt="2022-12-21T02:13:41.219" v="741" actId="1076"/>
        <pc:sldMkLst>
          <pc:docMk/>
          <pc:sldMk cId="3680667723" sldId="621"/>
        </pc:sldMkLst>
        <pc:spChg chg="mod">
          <ac:chgData name="Marie Chris Soque" userId="9ebdbcbf79932a9a" providerId="LiveId" clId="{F7E94FF2-A336-4165-A3B4-59CC1A2A0279}" dt="2022-12-21T02:11:59.690" v="736" actId="207"/>
          <ac:spMkLst>
            <pc:docMk/>
            <pc:sldMk cId="3680667723" sldId="621"/>
            <ac:spMk id="2" creationId="{D1F6532E-CF8F-44C0-AFBE-18569735C5C4}"/>
          </ac:spMkLst>
        </pc:spChg>
        <pc:picChg chg="add mod">
          <ac:chgData name="Marie Chris Soque" userId="9ebdbcbf79932a9a" providerId="LiveId" clId="{F7E94FF2-A336-4165-A3B4-59CC1A2A0279}" dt="2022-12-21T02:13:41.219" v="741" actId="1076"/>
          <ac:picMkLst>
            <pc:docMk/>
            <pc:sldMk cId="3680667723" sldId="621"/>
            <ac:picMk id="4" creationId="{CEAA86B2-9BDF-91F2-17ED-6E4507B3475A}"/>
          </ac:picMkLst>
        </pc:picChg>
        <pc:picChg chg="del">
          <ac:chgData name="Marie Chris Soque" userId="9ebdbcbf79932a9a" providerId="LiveId" clId="{F7E94FF2-A336-4165-A3B4-59CC1A2A0279}" dt="2022-12-21T02:11:43.421" v="720" actId="478"/>
          <ac:picMkLst>
            <pc:docMk/>
            <pc:sldMk cId="3680667723" sldId="621"/>
            <ac:picMk id="7" creationId="{5AAB0E15-B6E0-6512-F3CE-C2380B891B19}"/>
          </ac:picMkLst>
        </pc:picChg>
      </pc:sldChg>
      <pc:sldChg chg="addSp delSp modSp add del mod">
        <pc:chgData name="Marie Chris Soque" userId="9ebdbcbf79932a9a" providerId="LiveId" clId="{F7E94FF2-A336-4165-A3B4-59CC1A2A0279}" dt="2022-12-21T02:15:31.422" v="760" actId="2696"/>
        <pc:sldMkLst>
          <pc:docMk/>
          <pc:sldMk cId="68538523" sldId="622"/>
        </pc:sldMkLst>
        <pc:spChg chg="mod">
          <ac:chgData name="Marie Chris Soque" userId="9ebdbcbf79932a9a" providerId="LiveId" clId="{F7E94FF2-A336-4165-A3B4-59CC1A2A0279}" dt="2022-12-21T02:14:25.894" v="751" actId="20577"/>
          <ac:spMkLst>
            <pc:docMk/>
            <pc:sldMk cId="68538523" sldId="622"/>
            <ac:spMk id="2" creationId="{D1F6532E-CF8F-44C0-AFBE-18569735C5C4}"/>
          </ac:spMkLst>
        </pc:spChg>
        <pc:picChg chg="del">
          <ac:chgData name="Marie Chris Soque" userId="9ebdbcbf79932a9a" providerId="LiveId" clId="{F7E94FF2-A336-4165-A3B4-59CC1A2A0279}" dt="2022-12-21T02:14:15.173" v="743" actId="478"/>
          <ac:picMkLst>
            <pc:docMk/>
            <pc:sldMk cId="68538523" sldId="622"/>
            <ac:picMk id="4" creationId="{CEAA86B2-9BDF-91F2-17ED-6E4507B3475A}"/>
          </ac:picMkLst>
        </pc:picChg>
        <pc:picChg chg="add mod">
          <ac:chgData name="Marie Chris Soque" userId="9ebdbcbf79932a9a" providerId="LiveId" clId="{F7E94FF2-A336-4165-A3B4-59CC1A2A0279}" dt="2022-12-21T02:14:44.697" v="754" actId="14100"/>
          <ac:picMkLst>
            <pc:docMk/>
            <pc:sldMk cId="68538523" sldId="622"/>
            <ac:picMk id="5" creationId="{A08823FF-5ABE-C317-C0DA-79EEBFA8659C}"/>
          </ac:picMkLst>
        </pc:picChg>
      </pc:sldChg>
      <pc:sldChg chg="addSp delSp modSp add mod">
        <pc:chgData name="Marie Chris Soque" userId="9ebdbcbf79932a9a" providerId="LiveId" clId="{F7E94FF2-A336-4165-A3B4-59CC1A2A0279}" dt="2022-12-21T02:15:22.757" v="758" actId="1076"/>
        <pc:sldMkLst>
          <pc:docMk/>
          <pc:sldMk cId="3411841213" sldId="623"/>
        </pc:sldMkLst>
        <pc:picChg chg="del">
          <ac:chgData name="Marie Chris Soque" userId="9ebdbcbf79932a9a" providerId="LiveId" clId="{F7E94FF2-A336-4165-A3B4-59CC1A2A0279}" dt="2022-12-21T02:15:13.236" v="756" actId="478"/>
          <ac:picMkLst>
            <pc:docMk/>
            <pc:sldMk cId="3411841213" sldId="623"/>
            <ac:picMk id="4" creationId="{CEAA86B2-9BDF-91F2-17ED-6E4507B3475A}"/>
          </ac:picMkLst>
        </pc:picChg>
        <pc:picChg chg="add mod">
          <ac:chgData name="Marie Chris Soque" userId="9ebdbcbf79932a9a" providerId="LiveId" clId="{F7E94FF2-A336-4165-A3B4-59CC1A2A0279}" dt="2022-12-21T02:15:22.757" v="758" actId="1076"/>
          <ac:picMkLst>
            <pc:docMk/>
            <pc:sldMk cId="3411841213" sldId="623"/>
            <ac:picMk id="5" creationId="{65672180-4977-F991-7EC6-D88017EB70B2}"/>
          </ac:picMkLst>
        </pc:picChg>
      </pc:sldChg>
      <pc:sldChg chg="addSp delSp modSp add mod">
        <pc:chgData name="Marie Chris Soque" userId="9ebdbcbf79932a9a" providerId="LiveId" clId="{F7E94FF2-A336-4165-A3B4-59CC1A2A0279}" dt="2022-12-21T02:15:56.494" v="766" actId="14100"/>
        <pc:sldMkLst>
          <pc:docMk/>
          <pc:sldMk cId="552191881" sldId="624"/>
        </pc:sldMkLst>
        <pc:picChg chg="add mod">
          <ac:chgData name="Marie Chris Soque" userId="9ebdbcbf79932a9a" providerId="LiveId" clId="{F7E94FF2-A336-4165-A3B4-59CC1A2A0279}" dt="2022-12-21T02:15:56.494" v="766" actId="14100"/>
          <ac:picMkLst>
            <pc:docMk/>
            <pc:sldMk cId="552191881" sldId="624"/>
            <ac:picMk id="4" creationId="{C03FAEAF-1433-2B62-94C6-CCBBD169C222}"/>
          </ac:picMkLst>
        </pc:picChg>
        <pc:picChg chg="del">
          <ac:chgData name="Marie Chris Soque" userId="9ebdbcbf79932a9a" providerId="LiveId" clId="{F7E94FF2-A336-4165-A3B4-59CC1A2A0279}" dt="2022-12-21T02:15:35.771" v="762" actId="478"/>
          <ac:picMkLst>
            <pc:docMk/>
            <pc:sldMk cId="552191881" sldId="624"/>
            <ac:picMk id="5" creationId="{A08823FF-5ABE-C317-C0DA-79EEBFA8659C}"/>
          </ac:picMkLst>
        </pc:picChg>
      </pc:sldChg>
      <pc:sldChg chg="addSp delSp modSp add mod ord">
        <pc:chgData name="Marie Chris Soque" userId="9ebdbcbf79932a9a" providerId="LiveId" clId="{F7E94FF2-A336-4165-A3B4-59CC1A2A0279}" dt="2022-12-21T02:16:54.156" v="812" actId="14100"/>
        <pc:sldMkLst>
          <pc:docMk/>
          <pc:sldMk cId="1617563872" sldId="625"/>
        </pc:sldMkLst>
        <pc:spChg chg="mod">
          <ac:chgData name="Marie Chris Soque" userId="9ebdbcbf79932a9a" providerId="LiveId" clId="{F7E94FF2-A336-4165-A3B4-59CC1A2A0279}" dt="2022-12-21T02:16:51.031" v="810" actId="14100"/>
          <ac:spMkLst>
            <pc:docMk/>
            <pc:sldMk cId="1617563872" sldId="625"/>
            <ac:spMk id="2" creationId="{D1F6532E-CF8F-44C0-AFBE-18569735C5C4}"/>
          </ac:spMkLst>
        </pc:spChg>
        <pc:picChg chg="del">
          <ac:chgData name="Marie Chris Soque" userId="9ebdbcbf79932a9a" providerId="LiveId" clId="{F7E94FF2-A336-4165-A3B4-59CC1A2A0279}" dt="2022-12-21T02:16:12.845" v="770" actId="478"/>
          <ac:picMkLst>
            <pc:docMk/>
            <pc:sldMk cId="1617563872" sldId="625"/>
            <ac:picMk id="4" creationId="{C03FAEAF-1433-2B62-94C6-CCBBD169C222}"/>
          </ac:picMkLst>
        </pc:picChg>
        <pc:picChg chg="add mod">
          <ac:chgData name="Marie Chris Soque" userId="9ebdbcbf79932a9a" providerId="LiveId" clId="{F7E94FF2-A336-4165-A3B4-59CC1A2A0279}" dt="2022-12-21T02:16:54.156" v="812" actId="14100"/>
          <ac:picMkLst>
            <pc:docMk/>
            <pc:sldMk cId="1617563872" sldId="625"/>
            <ac:picMk id="5" creationId="{C7A93976-198B-E85F-72EC-ADB680EF0855}"/>
          </ac:picMkLst>
        </pc:picChg>
      </pc:sldChg>
      <pc:sldChg chg="addSp delSp modSp add mod">
        <pc:chgData name="Marie Chris Soque" userId="9ebdbcbf79932a9a" providerId="LiveId" clId="{F7E94FF2-A336-4165-A3B4-59CC1A2A0279}" dt="2022-12-21T02:19:31.348" v="925" actId="26606"/>
        <pc:sldMkLst>
          <pc:docMk/>
          <pc:sldMk cId="2315293087" sldId="626"/>
        </pc:sldMkLst>
        <pc:spChg chg="mod">
          <ac:chgData name="Marie Chris Soque" userId="9ebdbcbf79932a9a" providerId="LiveId" clId="{F7E94FF2-A336-4165-A3B4-59CC1A2A0279}" dt="2022-12-21T02:19:24.612" v="924" actId="26606"/>
          <ac:spMkLst>
            <pc:docMk/>
            <pc:sldMk cId="2315293087" sldId="626"/>
            <ac:spMk id="2" creationId="{D1F6532E-CF8F-44C0-AFBE-18569735C5C4}"/>
          </ac:spMkLst>
        </pc:spChg>
        <pc:spChg chg="add del mod">
          <ac:chgData name="Marie Chris Soque" userId="9ebdbcbf79932a9a" providerId="LiveId" clId="{F7E94FF2-A336-4165-A3B4-59CC1A2A0279}" dt="2022-12-21T02:19:24.612" v="924" actId="26606"/>
          <ac:spMkLst>
            <pc:docMk/>
            <pc:sldMk cId="2315293087" sldId="626"/>
            <ac:spMk id="9" creationId="{97C151B1-5E33-D0CB-CEA9-66AAA2CFC538}"/>
          </ac:spMkLst>
        </pc:spChg>
        <pc:graphicFrameChg chg="add del mod modGraphic">
          <ac:chgData name="Marie Chris Soque" userId="9ebdbcbf79932a9a" providerId="LiveId" clId="{F7E94FF2-A336-4165-A3B4-59CC1A2A0279}" dt="2022-12-21T02:18:48.246" v="850" actId="478"/>
          <ac:graphicFrameMkLst>
            <pc:docMk/>
            <pc:sldMk cId="2315293087" sldId="626"/>
            <ac:graphicFrameMk id="6" creationId="{0B37317C-1C61-D4A7-5C0C-275B680BC23D}"/>
          </ac:graphicFrameMkLst>
        </pc:graphicFrameChg>
        <pc:graphicFrameChg chg="add mod modGraphic">
          <ac:chgData name="Marie Chris Soque" userId="9ebdbcbf79932a9a" providerId="LiveId" clId="{F7E94FF2-A336-4165-A3B4-59CC1A2A0279}" dt="2022-12-21T02:19:31.348" v="925" actId="26606"/>
          <ac:graphicFrameMkLst>
            <pc:docMk/>
            <pc:sldMk cId="2315293087" sldId="626"/>
            <ac:graphicFrameMk id="11" creationId="{CC220E38-065E-DBB9-1157-705992A8E2FF}"/>
          </ac:graphicFrameMkLst>
        </pc:graphicFrameChg>
        <pc:picChg chg="add del mod">
          <ac:chgData name="Marie Chris Soque" userId="9ebdbcbf79932a9a" providerId="LiveId" clId="{F7E94FF2-A336-4165-A3B4-59CC1A2A0279}" dt="2022-12-21T02:17:56.811" v="821" actId="478"/>
          <ac:picMkLst>
            <pc:docMk/>
            <pc:sldMk cId="2315293087" sldId="626"/>
            <ac:picMk id="4" creationId="{E7C7DACE-0CB4-5190-BF0B-EBF310EC895D}"/>
          </ac:picMkLst>
        </pc:picChg>
        <pc:picChg chg="del">
          <ac:chgData name="Marie Chris Soque" userId="9ebdbcbf79932a9a" providerId="LiveId" clId="{F7E94FF2-A336-4165-A3B4-59CC1A2A0279}" dt="2022-12-21T02:17:18.223" v="814" actId="478"/>
          <ac:picMkLst>
            <pc:docMk/>
            <pc:sldMk cId="2315293087" sldId="626"/>
            <ac:picMk id="5" creationId="{C7A93976-198B-E85F-72EC-ADB680EF0855}"/>
          </ac:picMkLst>
        </pc:picChg>
        <pc:picChg chg="add del">
          <ac:chgData name="Marie Chris Soque" userId="9ebdbcbf79932a9a" providerId="LiveId" clId="{F7E94FF2-A336-4165-A3B4-59CC1A2A0279}" dt="2022-12-21T02:18:32.338" v="848" actId="22"/>
          <ac:picMkLst>
            <pc:docMk/>
            <pc:sldMk cId="2315293087" sldId="626"/>
            <ac:picMk id="8" creationId="{B3E741D9-6FDE-B5FF-5F09-AE0092BF9006}"/>
          </ac:picMkLst>
        </pc:picChg>
      </pc:sldChg>
      <pc:sldChg chg="addSp delSp modSp add mod modNotesTx">
        <pc:chgData name="Marie Chris Soque" userId="9ebdbcbf79932a9a" providerId="LiveId" clId="{F7E94FF2-A336-4165-A3B4-59CC1A2A0279}" dt="2022-12-21T05:17:06.526" v="2856" actId="11529"/>
        <pc:sldMkLst>
          <pc:docMk/>
          <pc:sldMk cId="1629456654" sldId="627"/>
        </pc:sldMkLst>
        <pc:spChg chg="mod">
          <ac:chgData name="Marie Chris Soque" userId="9ebdbcbf79932a9a" providerId="LiveId" clId="{F7E94FF2-A336-4165-A3B4-59CC1A2A0279}" dt="2022-12-21T02:20:10.689" v="954" actId="20577"/>
          <ac:spMkLst>
            <pc:docMk/>
            <pc:sldMk cId="1629456654" sldId="627"/>
            <ac:spMk id="2" creationId="{D1F6532E-CF8F-44C0-AFBE-18569735C5C4}"/>
          </ac:spMkLst>
        </pc:spChg>
        <pc:spChg chg="add mod">
          <ac:chgData name="Marie Chris Soque" userId="9ebdbcbf79932a9a" providerId="LiveId" clId="{F7E94FF2-A336-4165-A3B4-59CC1A2A0279}" dt="2022-12-21T02:21:17.607" v="974" actId="1076"/>
          <ac:spMkLst>
            <pc:docMk/>
            <pc:sldMk cId="1629456654" sldId="627"/>
            <ac:spMk id="9" creationId="{50F9BCDD-AE3C-0641-D07D-B12385C2A166}"/>
          </ac:spMkLst>
        </pc:spChg>
        <pc:spChg chg="add">
          <ac:chgData name="Marie Chris Soque" userId="9ebdbcbf79932a9a" providerId="LiveId" clId="{F7E94FF2-A336-4165-A3B4-59CC1A2A0279}" dt="2022-12-21T05:17:06.526" v="2856" actId="11529"/>
          <ac:spMkLst>
            <pc:docMk/>
            <pc:sldMk cId="1629456654" sldId="627"/>
            <ac:spMk id="10" creationId="{D6101793-3D97-1ACF-849D-C6A5B7CC0743}"/>
          </ac:spMkLst>
        </pc:spChg>
        <pc:picChg chg="del">
          <ac:chgData name="Marie Chris Soque" userId="9ebdbcbf79932a9a" providerId="LiveId" clId="{F7E94FF2-A336-4165-A3B4-59CC1A2A0279}" dt="2022-12-21T02:17:44.480" v="820" actId="478"/>
          <ac:picMkLst>
            <pc:docMk/>
            <pc:sldMk cId="1629456654" sldId="627"/>
            <ac:picMk id="4" creationId="{E7C7DACE-0CB4-5190-BF0B-EBF310EC895D}"/>
          </ac:picMkLst>
        </pc:picChg>
        <pc:picChg chg="add mod modCrop">
          <ac:chgData name="Marie Chris Soque" userId="9ebdbcbf79932a9a" providerId="LiveId" clId="{F7E94FF2-A336-4165-A3B4-59CC1A2A0279}" dt="2022-12-21T02:21:14.861" v="973" actId="1076"/>
          <ac:picMkLst>
            <pc:docMk/>
            <pc:sldMk cId="1629456654" sldId="627"/>
            <ac:picMk id="5" creationId="{6C55ECCC-E16F-84EF-886A-26CDEF63EF2D}"/>
          </ac:picMkLst>
        </pc:picChg>
        <pc:picChg chg="add del">
          <ac:chgData name="Marie Chris Soque" userId="9ebdbcbf79932a9a" providerId="LiveId" clId="{F7E94FF2-A336-4165-A3B4-59CC1A2A0279}" dt="2022-12-21T02:20:45.341" v="960" actId="22"/>
          <ac:picMkLst>
            <pc:docMk/>
            <pc:sldMk cId="1629456654" sldId="627"/>
            <ac:picMk id="7" creationId="{A5A9ED37-44E2-5811-E779-9FE3CF2985C5}"/>
          </ac:picMkLst>
        </pc:picChg>
      </pc:sldChg>
      <pc:sldChg chg="addSp delSp modSp add mod">
        <pc:chgData name="Marie Chris Soque" userId="9ebdbcbf79932a9a" providerId="LiveId" clId="{F7E94FF2-A336-4165-A3B4-59CC1A2A0279}" dt="2022-12-21T02:21:50.500" v="982" actId="1076"/>
        <pc:sldMkLst>
          <pc:docMk/>
          <pc:sldMk cId="868584957" sldId="628"/>
        </pc:sldMkLst>
        <pc:spChg chg="del">
          <ac:chgData name="Marie Chris Soque" userId="9ebdbcbf79932a9a" providerId="LiveId" clId="{F7E94FF2-A336-4165-A3B4-59CC1A2A0279}" dt="2022-12-21T02:21:30.832" v="976" actId="478"/>
          <ac:spMkLst>
            <pc:docMk/>
            <pc:sldMk cId="868584957" sldId="628"/>
            <ac:spMk id="9" creationId="{50F9BCDD-AE3C-0641-D07D-B12385C2A166}"/>
          </ac:spMkLst>
        </pc:spChg>
        <pc:picChg chg="add mod">
          <ac:chgData name="Marie Chris Soque" userId="9ebdbcbf79932a9a" providerId="LiveId" clId="{F7E94FF2-A336-4165-A3B4-59CC1A2A0279}" dt="2022-12-21T02:21:50.500" v="982" actId="1076"/>
          <ac:picMkLst>
            <pc:docMk/>
            <pc:sldMk cId="868584957" sldId="628"/>
            <ac:picMk id="4" creationId="{0DAB41C4-FEBF-0139-9845-4E6BB3216148}"/>
          </ac:picMkLst>
        </pc:picChg>
        <pc:picChg chg="del">
          <ac:chgData name="Marie Chris Soque" userId="9ebdbcbf79932a9a" providerId="LiveId" clId="{F7E94FF2-A336-4165-A3B4-59CC1A2A0279}" dt="2022-12-21T02:21:32.481" v="977" actId="478"/>
          <ac:picMkLst>
            <pc:docMk/>
            <pc:sldMk cId="868584957" sldId="628"/>
            <ac:picMk id="5" creationId="{6C55ECCC-E16F-84EF-886A-26CDEF63EF2D}"/>
          </ac:picMkLst>
        </pc:picChg>
      </pc:sldChg>
      <pc:sldChg chg="addSp delSp modSp add mod">
        <pc:chgData name="Marie Chris Soque" userId="9ebdbcbf79932a9a" providerId="LiveId" clId="{F7E94FF2-A336-4165-A3B4-59CC1A2A0279}" dt="2022-12-21T02:23:06.880" v="987" actId="14100"/>
        <pc:sldMkLst>
          <pc:docMk/>
          <pc:sldMk cId="2292771242" sldId="629"/>
        </pc:sldMkLst>
        <pc:picChg chg="del">
          <ac:chgData name="Marie Chris Soque" userId="9ebdbcbf79932a9a" providerId="LiveId" clId="{F7E94FF2-A336-4165-A3B4-59CC1A2A0279}" dt="2022-12-21T02:23:01.467" v="984" actId="478"/>
          <ac:picMkLst>
            <pc:docMk/>
            <pc:sldMk cId="2292771242" sldId="629"/>
            <ac:picMk id="4" creationId="{0DAB41C4-FEBF-0139-9845-4E6BB3216148}"/>
          </ac:picMkLst>
        </pc:picChg>
        <pc:picChg chg="add mod">
          <ac:chgData name="Marie Chris Soque" userId="9ebdbcbf79932a9a" providerId="LiveId" clId="{F7E94FF2-A336-4165-A3B4-59CC1A2A0279}" dt="2022-12-21T02:23:06.880" v="987" actId="14100"/>
          <ac:picMkLst>
            <pc:docMk/>
            <pc:sldMk cId="2292771242" sldId="629"/>
            <ac:picMk id="5" creationId="{89C80671-E16F-D9E2-5FF9-C2A4A552340B}"/>
          </ac:picMkLst>
        </pc:picChg>
      </pc:sldChg>
      <pc:sldChg chg="addSp delSp modSp add mod">
        <pc:chgData name="Marie Chris Soque" userId="9ebdbcbf79932a9a" providerId="LiveId" clId="{F7E94FF2-A336-4165-A3B4-59CC1A2A0279}" dt="2022-12-21T02:23:31.201" v="993" actId="1076"/>
        <pc:sldMkLst>
          <pc:docMk/>
          <pc:sldMk cId="1651430479" sldId="630"/>
        </pc:sldMkLst>
        <pc:picChg chg="add mod">
          <ac:chgData name="Marie Chris Soque" userId="9ebdbcbf79932a9a" providerId="LiveId" clId="{F7E94FF2-A336-4165-A3B4-59CC1A2A0279}" dt="2022-12-21T02:23:31.201" v="993" actId="1076"/>
          <ac:picMkLst>
            <pc:docMk/>
            <pc:sldMk cId="1651430479" sldId="630"/>
            <ac:picMk id="4" creationId="{F422834D-EA46-B174-4E26-780D11659149}"/>
          </ac:picMkLst>
        </pc:picChg>
        <pc:picChg chg="del">
          <ac:chgData name="Marie Chris Soque" userId="9ebdbcbf79932a9a" providerId="LiveId" clId="{F7E94FF2-A336-4165-A3B4-59CC1A2A0279}" dt="2022-12-21T02:23:17.875" v="989" actId="478"/>
          <ac:picMkLst>
            <pc:docMk/>
            <pc:sldMk cId="1651430479" sldId="630"/>
            <ac:picMk id="5" creationId="{89C80671-E16F-D9E2-5FF9-C2A4A552340B}"/>
          </ac:picMkLst>
        </pc:picChg>
      </pc:sldChg>
      <pc:sldChg chg="addSp delSp modSp add mod">
        <pc:chgData name="Marie Chris Soque" userId="9ebdbcbf79932a9a" providerId="LiveId" clId="{F7E94FF2-A336-4165-A3B4-59CC1A2A0279}" dt="2022-12-21T02:24:05.801" v="1022" actId="14100"/>
        <pc:sldMkLst>
          <pc:docMk/>
          <pc:sldMk cId="2208279257" sldId="631"/>
        </pc:sldMkLst>
        <pc:spChg chg="mod">
          <ac:chgData name="Marie Chris Soque" userId="9ebdbcbf79932a9a" providerId="LiveId" clId="{F7E94FF2-A336-4165-A3B4-59CC1A2A0279}" dt="2022-12-21T02:23:50.945" v="1019" actId="20577"/>
          <ac:spMkLst>
            <pc:docMk/>
            <pc:sldMk cId="2208279257" sldId="631"/>
            <ac:spMk id="2" creationId="{D1F6532E-CF8F-44C0-AFBE-18569735C5C4}"/>
          </ac:spMkLst>
        </pc:spChg>
        <pc:picChg chg="del">
          <ac:chgData name="Marie Chris Soque" userId="9ebdbcbf79932a9a" providerId="LiveId" clId="{F7E94FF2-A336-4165-A3B4-59CC1A2A0279}" dt="2022-12-21T02:23:41.878" v="995" actId="478"/>
          <ac:picMkLst>
            <pc:docMk/>
            <pc:sldMk cId="2208279257" sldId="631"/>
            <ac:picMk id="4" creationId="{F422834D-EA46-B174-4E26-780D11659149}"/>
          </ac:picMkLst>
        </pc:picChg>
        <pc:picChg chg="add mod">
          <ac:chgData name="Marie Chris Soque" userId="9ebdbcbf79932a9a" providerId="LiveId" clId="{F7E94FF2-A336-4165-A3B4-59CC1A2A0279}" dt="2022-12-21T02:24:05.801" v="1022" actId="14100"/>
          <ac:picMkLst>
            <pc:docMk/>
            <pc:sldMk cId="2208279257" sldId="631"/>
            <ac:picMk id="5" creationId="{6E87A5DB-5A9A-7D53-FA99-1CA6676A22B2}"/>
          </ac:picMkLst>
        </pc:picChg>
      </pc:sldChg>
      <pc:sldChg chg="addSp delSp modSp add mod">
        <pc:chgData name="Marie Chris Soque" userId="9ebdbcbf79932a9a" providerId="LiveId" clId="{F7E94FF2-A336-4165-A3B4-59CC1A2A0279}" dt="2022-12-21T02:24:33.858" v="1028" actId="1076"/>
        <pc:sldMkLst>
          <pc:docMk/>
          <pc:sldMk cId="3223126420" sldId="632"/>
        </pc:sldMkLst>
        <pc:picChg chg="add mod">
          <ac:chgData name="Marie Chris Soque" userId="9ebdbcbf79932a9a" providerId="LiveId" clId="{F7E94FF2-A336-4165-A3B4-59CC1A2A0279}" dt="2022-12-21T02:24:33.858" v="1028" actId="1076"/>
          <ac:picMkLst>
            <pc:docMk/>
            <pc:sldMk cId="3223126420" sldId="632"/>
            <ac:picMk id="4" creationId="{E10D8923-FEE9-9D0E-C376-0B687C90FBA9}"/>
          </ac:picMkLst>
        </pc:picChg>
        <pc:picChg chg="del">
          <ac:chgData name="Marie Chris Soque" userId="9ebdbcbf79932a9a" providerId="LiveId" clId="{F7E94FF2-A336-4165-A3B4-59CC1A2A0279}" dt="2022-12-21T02:24:20.418" v="1024" actId="478"/>
          <ac:picMkLst>
            <pc:docMk/>
            <pc:sldMk cId="3223126420" sldId="632"/>
            <ac:picMk id="5" creationId="{6E87A5DB-5A9A-7D53-FA99-1CA6676A22B2}"/>
          </ac:picMkLst>
        </pc:picChg>
      </pc:sldChg>
      <pc:sldChg chg="addSp delSp modSp add mod">
        <pc:chgData name="Marie Chris Soque" userId="9ebdbcbf79932a9a" providerId="LiveId" clId="{F7E94FF2-A336-4165-A3B4-59CC1A2A0279}" dt="2022-12-21T02:25:02.279" v="1037" actId="1076"/>
        <pc:sldMkLst>
          <pc:docMk/>
          <pc:sldMk cId="2413451266" sldId="633"/>
        </pc:sldMkLst>
        <pc:picChg chg="del">
          <ac:chgData name="Marie Chris Soque" userId="9ebdbcbf79932a9a" providerId="LiveId" clId="{F7E94FF2-A336-4165-A3B4-59CC1A2A0279}" dt="2022-12-21T02:24:38.457" v="1030" actId="478"/>
          <ac:picMkLst>
            <pc:docMk/>
            <pc:sldMk cId="2413451266" sldId="633"/>
            <ac:picMk id="4" creationId="{E10D8923-FEE9-9D0E-C376-0B687C90FBA9}"/>
          </ac:picMkLst>
        </pc:picChg>
        <pc:picChg chg="add mod">
          <ac:chgData name="Marie Chris Soque" userId="9ebdbcbf79932a9a" providerId="LiveId" clId="{F7E94FF2-A336-4165-A3B4-59CC1A2A0279}" dt="2022-12-21T02:25:02.279" v="1037" actId="1076"/>
          <ac:picMkLst>
            <pc:docMk/>
            <pc:sldMk cId="2413451266" sldId="633"/>
            <ac:picMk id="5" creationId="{D9E939D7-FA40-CEEC-776D-1623D267FAAA}"/>
          </ac:picMkLst>
        </pc:picChg>
      </pc:sldChg>
      <pc:sldChg chg="addSp delSp modSp add mod">
        <pc:chgData name="Marie Chris Soque" userId="9ebdbcbf79932a9a" providerId="LiveId" clId="{F7E94FF2-A336-4165-A3B4-59CC1A2A0279}" dt="2022-12-21T02:25:40.558" v="1045" actId="14100"/>
        <pc:sldMkLst>
          <pc:docMk/>
          <pc:sldMk cId="3288292879" sldId="634"/>
        </pc:sldMkLst>
        <pc:picChg chg="add mod">
          <ac:chgData name="Marie Chris Soque" userId="9ebdbcbf79932a9a" providerId="LiveId" clId="{F7E94FF2-A336-4165-A3B4-59CC1A2A0279}" dt="2022-12-21T02:25:40.558" v="1045" actId="14100"/>
          <ac:picMkLst>
            <pc:docMk/>
            <pc:sldMk cId="3288292879" sldId="634"/>
            <ac:picMk id="4" creationId="{A5A30C29-432F-9862-492D-8A92B216D84B}"/>
          </ac:picMkLst>
        </pc:picChg>
        <pc:picChg chg="del">
          <ac:chgData name="Marie Chris Soque" userId="9ebdbcbf79932a9a" providerId="LiveId" clId="{F7E94FF2-A336-4165-A3B4-59CC1A2A0279}" dt="2022-12-21T02:25:17.249" v="1039" actId="478"/>
          <ac:picMkLst>
            <pc:docMk/>
            <pc:sldMk cId="3288292879" sldId="634"/>
            <ac:picMk id="5" creationId="{D9E939D7-FA40-CEEC-776D-1623D267FAAA}"/>
          </ac:picMkLst>
        </pc:picChg>
      </pc:sldChg>
      <pc:sldChg chg="addSp delSp modSp add mod">
        <pc:chgData name="Marie Chris Soque" userId="9ebdbcbf79932a9a" providerId="LiveId" clId="{F7E94FF2-A336-4165-A3B4-59CC1A2A0279}" dt="2022-12-21T02:26:20.959" v="1051" actId="14100"/>
        <pc:sldMkLst>
          <pc:docMk/>
          <pc:sldMk cId="2121956273" sldId="635"/>
        </pc:sldMkLst>
        <pc:picChg chg="del">
          <ac:chgData name="Marie Chris Soque" userId="9ebdbcbf79932a9a" providerId="LiveId" clId="{F7E94FF2-A336-4165-A3B4-59CC1A2A0279}" dt="2022-12-21T02:25:57.942" v="1047" actId="478"/>
          <ac:picMkLst>
            <pc:docMk/>
            <pc:sldMk cId="2121956273" sldId="635"/>
            <ac:picMk id="4" creationId="{A5A30C29-432F-9862-492D-8A92B216D84B}"/>
          </ac:picMkLst>
        </pc:picChg>
        <pc:picChg chg="add mod">
          <ac:chgData name="Marie Chris Soque" userId="9ebdbcbf79932a9a" providerId="LiveId" clId="{F7E94FF2-A336-4165-A3B4-59CC1A2A0279}" dt="2022-12-21T02:26:20.959" v="1051" actId="14100"/>
          <ac:picMkLst>
            <pc:docMk/>
            <pc:sldMk cId="2121956273" sldId="635"/>
            <ac:picMk id="5" creationId="{6830A258-801F-28AE-D43F-96219A7049EC}"/>
          </ac:picMkLst>
        </pc:picChg>
      </pc:sldChg>
      <pc:sldChg chg="addSp delSp modSp add mod">
        <pc:chgData name="Marie Chris Soque" userId="9ebdbcbf79932a9a" providerId="LiveId" clId="{F7E94FF2-A336-4165-A3B4-59CC1A2A0279}" dt="2022-12-21T02:26:47.563" v="1057" actId="1076"/>
        <pc:sldMkLst>
          <pc:docMk/>
          <pc:sldMk cId="2229848455" sldId="636"/>
        </pc:sldMkLst>
        <pc:picChg chg="add mod">
          <ac:chgData name="Marie Chris Soque" userId="9ebdbcbf79932a9a" providerId="LiveId" clId="{F7E94FF2-A336-4165-A3B4-59CC1A2A0279}" dt="2022-12-21T02:26:47.563" v="1057" actId="1076"/>
          <ac:picMkLst>
            <pc:docMk/>
            <pc:sldMk cId="2229848455" sldId="636"/>
            <ac:picMk id="4" creationId="{252B008E-428F-7DA1-C565-DD34FE82FDA7}"/>
          </ac:picMkLst>
        </pc:picChg>
        <pc:picChg chg="del">
          <ac:chgData name="Marie Chris Soque" userId="9ebdbcbf79932a9a" providerId="LiveId" clId="{F7E94FF2-A336-4165-A3B4-59CC1A2A0279}" dt="2022-12-21T02:26:37.620" v="1053" actId="478"/>
          <ac:picMkLst>
            <pc:docMk/>
            <pc:sldMk cId="2229848455" sldId="636"/>
            <ac:picMk id="5" creationId="{6830A258-801F-28AE-D43F-96219A7049EC}"/>
          </ac:picMkLst>
        </pc:picChg>
      </pc:sldChg>
      <pc:sldChg chg="addSp delSp modSp add mod">
        <pc:chgData name="Marie Chris Soque" userId="9ebdbcbf79932a9a" providerId="LiveId" clId="{F7E94FF2-A336-4165-A3B4-59CC1A2A0279}" dt="2022-12-21T02:27:33.500" v="1083" actId="14100"/>
        <pc:sldMkLst>
          <pc:docMk/>
          <pc:sldMk cId="1599997557" sldId="637"/>
        </pc:sldMkLst>
        <pc:spChg chg="mod">
          <ac:chgData name="Marie Chris Soque" userId="9ebdbcbf79932a9a" providerId="LiveId" clId="{F7E94FF2-A336-4165-A3B4-59CC1A2A0279}" dt="2022-12-21T02:27:07.091" v="1077" actId="20577"/>
          <ac:spMkLst>
            <pc:docMk/>
            <pc:sldMk cId="1599997557" sldId="637"/>
            <ac:spMk id="2" creationId="{D1F6532E-CF8F-44C0-AFBE-18569735C5C4}"/>
          </ac:spMkLst>
        </pc:spChg>
        <pc:picChg chg="del">
          <ac:chgData name="Marie Chris Soque" userId="9ebdbcbf79932a9a" providerId="LiveId" clId="{F7E94FF2-A336-4165-A3B4-59CC1A2A0279}" dt="2022-12-21T02:27:11.449" v="1078" actId="478"/>
          <ac:picMkLst>
            <pc:docMk/>
            <pc:sldMk cId="1599997557" sldId="637"/>
            <ac:picMk id="4" creationId="{252B008E-428F-7DA1-C565-DD34FE82FDA7}"/>
          </ac:picMkLst>
        </pc:picChg>
        <pc:picChg chg="add mod">
          <ac:chgData name="Marie Chris Soque" userId="9ebdbcbf79932a9a" providerId="LiveId" clId="{F7E94FF2-A336-4165-A3B4-59CC1A2A0279}" dt="2022-12-21T02:27:33.500" v="1083" actId="14100"/>
          <ac:picMkLst>
            <pc:docMk/>
            <pc:sldMk cId="1599997557" sldId="637"/>
            <ac:picMk id="5" creationId="{442F2FC4-54CD-477D-25BF-D171B537355D}"/>
          </ac:picMkLst>
        </pc:picChg>
      </pc:sldChg>
      <pc:sldChg chg="addSp delSp modSp add mod modNotesTx">
        <pc:chgData name="Marie Chris Soque" userId="9ebdbcbf79932a9a" providerId="LiveId" clId="{F7E94FF2-A336-4165-A3B4-59CC1A2A0279}" dt="2022-12-21T05:18:18.533" v="2931" actId="20577"/>
        <pc:sldMkLst>
          <pc:docMk/>
          <pc:sldMk cId="291312847" sldId="638"/>
        </pc:sldMkLst>
        <pc:spChg chg="mod">
          <ac:chgData name="Marie Chris Soque" userId="9ebdbcbf79932a9a" providerId="LiveId" clId="{F7E94FF2-A336-4165-A3B4-59CC1A2A0279}" dt="2022-12-21T02:27:53.794" v="1095" actId="20577"/>
          <ac:spMkLst>
            <pc:docMk/>
            <pc:sldMk cId="291312847" sldId="638"/>
            <ac:spMk id="2" creationId="{D1F6532E-CF8F-44C0-AFBE-18569735C5C4}"/>
          </ac:spMkLst>
        </pc:spChg>
        <pc:spChg chg="add mod">
          <ac:chgData name="Marie Chris Soque" userId="9ebdbcbf79932a9a" providerId="LiveId" clId="{F7E94FF2-A336-4165-A3B4-59CC1A2A0279}" dt="2022-12-21T05:17:44.757" v="2858" actId="1076"/>
          <ac:spMkLst>
            <pc:docMk/>
            <pc:sldMk cId="291312847" sldId="638"/>
            <ac:spMk id="6" creationId="{06B6FBA7-8F5C-C49D-C111-81BD45FFE8CB}"/>
          </ac:spMkLst>
        </pc:spChg>
        <pc:picChg chg="add mod">
          <ac:chgData name="Marie Chris Soque" userId="9ebdbcbf79932a9a" providerId="LiveId" clId="{F7E94FF2-A336-4165-A3B4-59CC1A2A0279}" dt="2022-12-21T02:28:16.927" v="1100" actId="1076"/>
          <ac:picMkLst>
            <pc:docMk/>
            <pc:sldMk cId="291312847" sldId="638"/>
            <ac:picMk id="4" creationId="{8F9FF522-139C-9773-5FDC-A96CA2C1AC48}"/>
          </ac:picMkLst>
        </pc:picChg>
        <pc:picChg chg="del">
          <ac:chgData name="Marie Chris Soque" userId="9ebdbcbf79932a9a" providerId="LiveId" clId="{F7E94FF2-A336-4165-A3B4-59CC1A2A0279}" dt="2022-12-21T02:27:55.772" v="1096" actId="478"/>
          <ac:picMkLst>
            <pc:docMk/>
            <pc:sldMk cId="291312847" sldId="638"/>
            <ac:picMk id="5" creationId="{442F2FC4-54CD-477D-25BF-D171B537355D}"/>
          </ac:picMkLst>
        </pc:picChg>
      </pc:sldChg>
      <pc:sldChg chg="addSp delSp modSp add mod modNotesTx">
        <pc:chgData name="Marie Chris Soque" userId="9ebdbcbf79932a9a" providerId="LiveId" clId="{F7E94FF2-A336-4165-A3B4-59CC1A2A0279}" dt="2022-12-21T05:19:14.664" v="3019" actId="20577"/>
        <pc:sldMkLst>
          <pc:docMk/>
          <pc:sldMk cId="1087197567" sldId="639"/>
        </pc:sldMkLst>
        <pc:spChg chg="add mod">
          <ac:chgData name="Marie Chris Soque" userId="9ebdbcbf79932a9a" providerId="LiveId" clId="{F7E94FF2-A336-4165-A3B4-59CC1A2A0279}" dt="2022-12-21T05:18:25.429" v="2932"/>
          <ac:spMkLst>
            <pc:docMk/>
            <pc:sldMk cId="1087197567" sldId="639"/>
            <ac:spMk id="6" creationId="{14B29C84-D9C9-BBB9-9429-8DD1F0E6A861}"/>
          </ac:spMkLst>
        </pc:spChg>
        <pc:spChg chg="add del mod">
          <ac:chgData name="Marie Chris Soque" userId="9ebdbcbf79932a9a" providerId="LiveId" clId="{F7E94FF2-A336-4165-A3B4-59CC1A2A0279}" dt="2022-12-21T05:18:37.905" v="2934" actId="478"/>
          <ac:spMkLst>
            <pc:docMk/>
            <pc:sldMk cId="1087197567" sldId="639"/>
            <ac:spMk id="7" creationId="{98023F5B-38A4-C73C-9867-03A0CD75C05E}"/>
          </ac:spMkLst>
        </pc:spChg>
        <pc:picChg chg="del">
          <ac:chgData name="Marie Chris Soque" userId="9ebdbcbf79932a9a" providerId="LiveId" clId="{F7E94FF2-A336-4165-A3B4-59CC1A2A0279}" dt="2022-12-21T02:28:24.397" v="1102" actId="478"/>
          <ac:picMkLst>
            <pc:docMk/>
            <pc:sldMk cId="1087197567" sldId="639"/>
            <ac:picMk id="4" creationId="{8F9FF522-139C-9773-5FDC-A96CA2C1AC48}"/>
          </ac:picMkLst>
        </pc:picChg>
        <pc:picChg chg="add mod modCrop">
          <ac:chgData name="Marie Chris Soque" userId="9ebdbcbf79932a9a" providerId="LiveId" clId="{F7E94FF2-A336-4165-A3B4-59CC1A2A0279}" dt="2022-12-21T02:28:57.243" v="1107" actId="1076"/>
          <ac:picMkLst>
            <pc:docMk/>
            <pc:sldMk cId="1087197567" sldId="639"/>
            <ac:picMk id="5" creationId="{FC8424C4-3BA3-27CB-CF02-6619FEF8E990}"/>
          </ac:picMkLst>
        </pc:picChg>
      </pc:sldChg>
      <pc:sldChg chg="addSp delSp modSp add mod">
        <pc:chgData name="Marie Chris Soque" userId="9ebdbcbf79932a9a" providerId="LiveId" clId="{F7E94FF2-A336-4165-A3B4-59CC1A2A0279}" dt="2022-12-21T02:29:20.507" v="1112" actId="14100"/>
        <pc:sldMkLst>
          <pc:docMk/>
          <pc:sldMk cId="1129186946" sldId="640"/>
        </pc:sldMkLst>
        <pc:picChg chg="add mod">
          <ac:chgData name="Marie Chris Soque" userId="9ebdbcbf79932a9a" providerId="LiveId" clId="{F7E94FF2-A336-4165-A3B4-59CC1A2A0279}" dt="2022-12-21T02:29:20.507" v="1112" actId="14100"/>
          <ac:picMkLst>
            <pc:docMk/>
            <pc:sldMk cId="1129186946" sldId="640"/>
            <ac:picMk id="4" creationId="{30BC2122-CB4C-2702-B09B-CDD308613439}"/>
          </ac:picMkLst>
        </pc:picChg>
        <pc:picChg chg="del">
          <ac:chgData name="Marie Chris Soque" userId="9ebdbcbf79932a9a" providerId="LiveId" clId="{F7E94FF2-A336-4165-A3B4-59CC1A2A0279}" dt="2022-12-21T02:29:08.446" v="1109" actId="478"/>
          <ac:picMkLst>
            <pc:docMk/>
            <pc:sldMk cId="1129186946" sldId="640"/>
            <ac:picMk id="5" creationId="{FC8424C4-3BA3-27CB-CF02-6619FEF8E990}"/>
          </ac:picMkLst>
        </pc:picChg>
      </pc:sldChg>
      <pc:sldChg chg="addSp delSp modSp add mod ord">
        <pc:chgData name="Marie Chris Soque" userId="9ebdbcbf79932a9a" providerId="LiveId" clId="{F7E94FF2-A336-4165-A3B4-59CC1A2A0279}" dt="2022-12-21T02:30:21.865" v="1118" actId="1076"/>
        <pc:sldMkLst>
          <pc:docMk/>
          <pc:sldMk cId="299926141" sldId="641"/>
        </pc:sldMkLst>
        <pc:spChg chg="del">
          <ac:chgData name="Marie Chris Soque" userId="9ebdbcbf79932a9a" providerId="LiveId" clId="{F7E94FF2-A336-4165-A3B4-59CC1A2A0279}" dt="2022-12-21T02:30:18.487" v="1116" actId="478"/>
          <ac:spMkLst>
            <pc:docMk/>
            <pc:sldMk cId="299926141" sldId="641"/>
            <ac:spMk id="2" creationId="{F3BC9ED1-AA1C-FC56-DC61-E470C2D7CD36}"/>
          </ac:spMkLst>
        </pc:spChg>
        <pc:spChg chg="add mod">
          <ac:chgData name="Marie Chris Soque" userId="9ebdbcbf79932a9a" providerId="LiveId" clId="{F7E94FF2-A336-4165-A3B4-59CC1A2A0279}" dt="2022-12-21T02:30:21.865" v="1118" actId="1076"/>
          <ac:spMkLst>
            <pc:docMk/>
            <pc:sldMk cId="299926141" sldId="641"/>
            <ac:spMk id="3" creationId="{DCDD69BD-1B57-167C-CD2E-F875F5E87DDE}"/>
          </ac:spMkLst>
        </pc:spChg>
      </pc:sldChg>
      <pc:sldChg chg="add del">
        <pc:chgData name="Marie Chris Soque" userId="9ebdbcbf79932a9a" providerId="LiveId" clId="{F7E94FF2-A336-4165-A3B4-59CC1A2A0279}" dt="2022-12-21T03:18:30.340" v="1645" actId="2696"/>
        <pc:sldMkLst>
          <pc:docMk/>
          <pc:sldMk cId="464486603" sldId="642"/>
        </pc:sldMkLst>
      </pc:sldChg>
      <pc:sldChg chg="add">
        <pc:chgData name="Marie Chris Soque" userId="9ebdbcbf79932a9a" providerId="LiveId" clId="{F7E94FF2-A336-4165-A3B4-59CC1A2A0279}" dt="2022-12-21T03:18:38.281" v="1647"/>
        <pc:sldMkLst>
          <pc:docMk/>
          <pc:sldMk cId="997538716" sldId="642"/>
        </pc:sldMkLst>
      </pc:sldChg>
      <pc:sldChg chg="addSp delSp modSp add del mod ord">
        <pc:chgData name="Marie Chris Soque" userId="9ebdbcbf79932a9a" providerId="LiveId" clId="{F7E94FF2-A336-4165-A3B4-59CC1A2A0279}" dt="2022-12-21T03:15:46.150" v="1629" actId="2696"/>
        <pc:sldMkLst>
          <pc:docMk/>
          <pc:sldMk cId="3069144967" sldId="642"/>
        </pc:sldMkLst>
        <pc:spChg chg="mod">
          <ac:chgData name="Marie Chris Soque" userId="9ebdbcbf79932a9a" providerId="LiveId" clId="{F7E94FF2-A336-4165-A3B4-59CC1A2A0279}" dt="2022-12-21T02:31:12.388" v="1135" actId="20577"/>
          <ac:spMkLst>
            <pc:docMk/>
            <pc:sldMk cId="3069144967" sldId="642"/>
            <ac:spMk id="2" creationId="{D1F6532E-CF8F-44C0-AFBE-18569735C5C4}"/>
          </ac:spMkLst>
        </pc:spChg>
        <pc:spChg chg="add mod">
          <ac:chgData name="Marie Chris Soque" userId="9ebdbcbf79932a9a" providerId="LiveId" clId="{F7E94FF2-A336-4165-A3B4-59CC1A2A0279}" dt="2022-12-21T02:32:28.554" v="1152" actId="115"/>
          <ac:spMkLst>
            <pc:docMk/>
            <pc:sldMk cId="3069144967" sldId="642"/>
            <ac:spMk id="4" creationId="{6D5D95EA-642B-92E8-5C26-195B534F264C}"/>
          </ac:spMkLst>
        </pc:spChg>
        <pc:graphicFrameChg chg="del">
          <ac:chgData name="Marie Chris Soque" userId="9ebdbcbf79932a9a" providerId="LiveId" clId="{F7E94FF2-A336-4165-A3B4-59CC1A2A0279}" dt="2022-12-21T02:31:03.675" v="1124" actId="478"/>
          <ac:graphicFrameMkLst>
            <pc:docMk/>
            <pc:sldMk cId="3069144967" sldId="642"/>
            <ac:graphicFrameMk id="5" creationId="{7155A1B9-D13D-4D44-983C-03108CB8BC5D}"/>
          </ac:graphicFrameMkLst>
        </pc:graphicFrameChg>
      </pc:sldChg>
      <pc:sldChg chg="addSp delSp modSp add mod ord">
        <pc:chgData name="Marie Chris Soque" userId="9ebdbcbf79932a9a" providerId="LiveId" clId="{F7E94FF2-A336-4165-A3B4-59CC1A2A0279}" dt="2022-12-21T02:31:29.882" v="1141" actId="1076"/>
        <pc:sldMkLst>
          <pc:docMk/>
          <pc:sldMk cId="4008220202" sldId="643"/>
        </pc:sldMkLst>
        <pc:spChg chg="add mod">
          <ac:chgData name="Marie Chris Soque" userId="9ebdbcbf79932a9a" providerId="LiveId" clId="{F7E94FF2-A336-4165-A3B4-59CC1A2A0279}" dt="2022-12-21T02:31:29.882" v="1141" actId="1076"/>
          <ac:spMkLst>
            <pc:docMk/>
            <pc:sldMk cId="4008220202" sldId="643"/>
            <ac:spMk id="2" creationId="{A74D6E93-AEA1-A816-A7D8-B6F98EFB7C5C}"/>
          </ac:spMkLst>
        </pc:spChg>
        <pc:spChg chg="del">
          <ac:chgData name="Marie Chris Soque" userId="9ebdbcbf79932a9a" providerId="LiveId" clId="{F7E94FF2-A336-4165-A3B4-59CC1A2A0279}" dt="2022-12-21T02:31:26.827" v="1139" actId="478"/>
          <ac:spMkLst>
            <pc:docMk/>
            <pc:sldMk cId="4008220202" sldId="643"/>
            <ac:spMk id="3" creationId="{DCDD69BD-1B57-167C-CD2E-F875F5E87DDE}"/>
          </ac:spMkLst>
        </pc:spChg>
      </pc:sldChg>
      <pc:sldChg chg="add">
        <pc:chgData name="Marie Chris Soque" userId="9ebdbcbf79932a9a" providerId="LiveId" clId="{F7E94FF2-A336-4165-A3B4-59CC1A2A0279}" dt="2022-12-21T03:18:38.281" v="1647"/>
        <pc:sldMkLst>
          <pc:docMk/>
          <pc:sldMk cId="2510780941" sldId="644"/>
        </pc:sldMkLst>
      </pc:sldChg>
      <pc:sldChg chg="add del">
        <pc:chgData name="Marie Chris Soque" userId="9ebdbcbf79932a9a" providerId="LiveId" clId="{F7E94FF2-A336-4165-A3B4-59CC1A2A0279}" dt="2022-12-21T03:18:30.340" v="1645" actId="2696"/>
        <pc:sldMkLst>
          <pc:docMk/>
          <pc:sldMk cId="2997518331" sldId="644"/>
        </pc:sldMkLst>
      </pc:sldChg>
      <pc:sldChg chg="addSp delSp modSp add del mod">
        <pc:chgData name="Marie Chris Soque" userId="9ebdbcbf79932a9a" providerId="LiveId" clId="{F7E94FF2-A336-4165-A3B4-59CC1A2A0279}" dt="2022-12-21T03:15:46.150" v="1629" actId="2696"/>
        <pc:sldMkLst>
          <pc:docMk/>
          <pc:sldMk cId="4062054071" sldId="644"/>
        </pc:sldMkLst>
        <pc:spChg chg="mod">
          <ac:chgData name="Marie Chris Soque" userId="9ebdbcbf79932a9a" providerId="LiveId" clId="{F7E94FF2-A336-4165-A3B4-59CC1A2A0279}" dt="2022-12-21T02:33:25.752" v="1167" actId="26606"/>
          <ac:spMkLst>
            <pc:docMk/>
            <pc:sldMk cId="4062054071" sldId="644"/>
            <ac:spMk id="2" creationId="{D1F6532E-CF8F-44C0-AFBE-18569735C5C4}"/>
          </ac:spMkLst>
        </pc:spChg>
        <pc:spChg chg="del mod">
          <ac:chgData name="Marie Chris Soque" userId="9ebdbcbf79932a9a" providerId="LiveId" clId="{F7E94FF2-A336-4165-A3B4-59CC1A2A0279}" dt="2022-12-21T02:33:25.752" v="1167" actId="26606"/>
          <ac:spMkLst>
            <pc:docMk/>
            <pc:sldMk cId="4062054071" sldId="644"/>
            <ac:spMk id="4" creationId="{6D5D95EA-642B-92E8-5C26-195B534F264C}"/>
          </ac:spMkLst>
        </pc:spChg>
        <pc:graphicFrameChg chg="add">
          <ac:chgData name="Marie Chris Soque" userId="9ebdbcbf79932a9a" providerId="LiveId" clId="{F7E94FF2-A336-4165-A3B4-59CC1A2A0279}" dt="2022-12-21T02:33:25.752" v="1167" actId="26606"/>
          <ac:graphicFrameMkLst>
            <pc:docMk/>
            <pc:sldMk cId="4062054071" sldId="644"/>
            <ac:graphicFrameMk id="6" creationId="{554CFDE4-89F0-993B-04A8-136C325704F8}"/>
          </ac:graphicFrameMkLst>
        </pc:graphicFrameChg>
      </pc:sldChg>
      <pc:sldChg chg="addSp delSp modSp add del mod">
        <pc:chgData name="Marie Chris Soque" userId="9ebdbcbf79932a9a" providerId="LiveId" clId="{F7E94FF2-A336-4165-A3B4-59CC1A2A0279}" dt="2022-12-21T03:15:46.150" v="1629" actId="2696"/>
        <pc:sldMkLst>
          <pc:docMk/>
          <pc:sldMk cId="1286208904" sldId="645"/>
        </pc:sldMkLst>
        <pc:spChg chg="mod">
          <ac:chgData name="Marie Chris Soque" userId="9ebdbcbf79932a9a" providerId="LiveId" clId="{F7E94FF2-A336-4165-A3B4-59CC1A2A0279}" dt="2022-12-21T02:33:55.036" v="1186" actId="20577"/>
          <ac:spMkLst>
            <pc:docMk/>
            <pc:sldMk cId="1286208904" sldId="645"/>
            <ac:spMk id="2" creationId="{D1F6532E-CF8F-44C0-AFBE-18569735C5C4}"/>
          </ac:spMkLst>
        </pc:spChg>
        <pc:graphicFrameChg chg="del">
          <ac:chgData name="Marie Chris Soque" userId="9ebdbcbf79932a9a" providerId="LiveId" clId="{F7E94FF2-A336-4165-A3B4-59CC1A2A0279}" dt="2022-12-21T02:34:01.873" v="1187" actId="478"/>
          <ac:graphicFrameMkLst>
            <pc:docMk/>
            <pc:sldMk cId="1286208904" sldId="645"/>
            <ac:graphicFrameMk id="6" creationId="{554CFDE4-89F0-993B-04A8-136C325704F8}"/>
          </ac:graphicFrameMkLst>
        </pc:graphicFrameChg>
        <pc:picChg chg="add mod">
          <ac:chgData name="Marie Chris Soque" userId="9ebdbcbf79932a9a" providerId="LiveId" clId="{F7E94FF2-A336-4165-A3B4-59CC1A2A0279}" dt="2022-12-21T02:34:21.105" v="1190" actId="14100"/>
          <ac:picMkLst>
            <pc:docMk/>
            <pc:sldMk cId="1286208904" sldId="645"/>
            <ac:picMk id="4" creationId="{03781FA8-C2A7-8FBE-082F-242153F1B75D}"/>
          </ac:picMkLst>
        </pc:picChg>
      </pc:sldChg>
      <pc:sldChg chg="add del">
        <pc:chgData name="Marie Chris Soque" userId="9ebdbcbf79932a9a" providerId="LiveId" clId="{F7E94FF2-A336-4165-A3B4-59CC1A2A0279}" dt="2022-12-21T03:18:30.340" v="1645" actId="2696"/>
        <pc:sldMkLst>
          <pc:docMk/>
          <pc:sldMk cId="1945233887" sldId="645"/>
        </pc:sldMkLst>
      </pc:sldChg>
      <pc:sldChg chg="addSp modSp add mod modNotesTx">
        <pc:chgData name="Marie Chris Soque" userId="9ebdbcbf79932a9a" providerId="LiveId" clId="{F7E94FF2-A336-4165-A3B4-59CC1A2A0279}" dt="2022-12-21T05:20:16.651" v="3073" actId="20577"/>
        <pc:sldMkLst>
          <pc:docMk/>
          <pc:sldMk cId="4113637814" sldId="645"/>
        </pc:sldMkLst>
        <pc:spChg chg="add mod">
          <ac:chgData name="Marie Chris Soque" userId="9ebdbcbf79932a9a" providerId="LiveId" clId="{F7E94FF2-A336-4165-A3B4-59CC1A2A0279}" dt="2022-12-21T05:19:37.049" v="3021" actId="1076"/>
          <ac:spMkLst>
            <pc:docMk/>
            <pc:sldMk cId="4113637814" sldId="645"/>
            <ac:spMk id="3" creationId="{EC24FBAF-9873-B59A-5F3F-33A848536598}"/>
          </ac:spMkLst>
        </pc:spChg>
      </pc:sldChg>
      <pc:sldChg chg="addSp delSp modSp add del mod">
        <pc:chgData name="Marie Chris Soque" userId="9ebdbcbf79932a9a" providerId="LiveId" clId="{F7E94FF2-A336-4165-A3B4-59CC1A2A0279}" dt="2022-12-21T03:15:46.150" v="1629" actId="2696"/>
        <pc:sldMkLst>
          <pc:docMk/>
          <pc:sldMk cId="1924676130" sldId="646"/>
        </pc:sldMkLst>
        <pc:spChg chg="mod">
          <ac:chgData name="Marie Chris Soque" userId="9ebdbcbf79932a9a" providerId="LiveId" clId="{F7E94FF2-A336-4165-A3B4-59CC1A2A0279}" dt="2022-12-21T02:34:40.249" v="1222" actId="20577"/>
          <ac:spMkLst>
            <pc:docMk/>
            <pc:sldMk cId="1924676130" sldId="646"/>
            <ac:spMk id="2" creationId="{D1F6532E-CF8F-44C0-AFBE-18569735C5C4}"/>
          </ac:spMkLst>
        </pc:spChg>
        <pc:picChg chg="del">
          <ac:chgData name="Marie Chris Soque" userId="9ebdbcbf79932a9a" providerId="LiveId" clId="{F7E94FF2-A336-4165-A3B4-59CC1A2A0279}" dt="2022-12-21T02:34:42.151" v="1223" actId="478"/>
          <ac:picMkLst>
            <pc:docMk/>
            <pc:sldMk cId="1924676130" sldId="646"/>
            <ac:picMk id="4" creationId="{03781FA8-C2A7-8FBE-082F-242153F1B75D}"/>
          </ac:picMkLst>
        </pc:picChg>
        <pc:picChg chg="add mod">
          <ac:chgData name="Marie Chris Soque" userId="9ebdbcbf79932a9a" providerId="LiveId" clId="{F7E94FF2-A336-4165-A3B4-59CC1A2A0279}" dt="2022-12-21T02:35:12.420" v="1226" actId="14100"/>
          <ac:picMkLst>
            <pc:docMk/>
            <pc:sldMk cId="1924676130" sldId="646"/>
            <ac:picMk id="5" creationId="{FAEDB83C-DF94-FEF8-E8B8-B0F1D8F783A9}"/>
          </ac:picMkLst>
        </pc:picChg>
      </pc:sldChg>
      <pc:sldChg chg="add">
        <pc:chgData name="Marie Chris Soque" userId="9ebdbcbf79932a9a" providerId="LiveId" clId="{F7E94FF2-A336-4165-A3B4-59CC1A2A0279}" dt="2022-12-21T03:18:38.281" v="1647"/>
        <pc:sldMkLst>
          <pc:docMk/>
          <pc:sldMk cId="3764665212" sldId="646"/>
        </pc:sldMkLst>
      </pc:sldChg>
      <pc:sldChg chg="add del">
        <pc:chgData name="Marie Chris Soque" userId="9ebdbcbf79932a9a" providerId="LiveId" clId="{F7E94FF2-A336-4165-A3B4-59CC1A2A0279}" dt="2022-12-21T03:18:30.340" v="1645" actId="2696"/>
        <pc:sldMkLst>
          <pc:docMk/>
          <pc:sldMk cId="4288590224" sldId="646"/>
        </pc:sldMkLst>
      </pc:sldChg>
      <pc:sldChg chg="addSp delSp modSp add del mod">
        <pc:chgData name="Marie Chris Soque" userId="9ebdbcbf79932a9a" providerId="LiveId" clId="{F7E94FF2-A336-4165-A3B4-59CC1A2A0279}" dt="2022-12-21T03:15:46.150" v="1629" actId="2696"/>
        <pc:sldMkLst>
          <pc:docMk/>
          <pc:sldMk cId="833258802" sldId="647"/>
        </pc:sldMkLst>
        <pc:picChg chg="add mod">
          <ac:chgData name="Marie Chris Soque" userId="9ebdbcbf79932a9a" providerId="LiveId" clId="{F7E94FF2-A336-4165-A3B4-59CC1A2A0279}" dt="2022-12-21T02:35:40.362" v="1231" actId="14100"/>
          <ac:picMkLst>
            <pc:docMk/>
            <pc:sldMk cId="833258802" sldId="647"/>
            <ac:picMk id="4" creationId="{CCA0D175-FC1E-D4B2-27D0-E7889B57DB6A}"/>
          </ac:picMkLst>
        </pc:picChg>
        <pc:picChg chg="del">
          <ac:chgData name="Marie Chris Soque" userId="9ebdbcbf79932a9a" providerId="LiveId" clId="{F7E94FF2-A336-4165-A3B4-59CC1A2A0279}" dt="2022-12-21T02:35:19.311" v="1228" actId="478"/>
          <ac:picMkLst>
            <pc:docMk/>
            <pc:sldMk cId="833258802" sldId="647"/>
            <ac:picMk id="5" creationId="{FAEDB83C-DF94-FEF8-E8B8-B0F1D8F783A9}"/>
          </ac:picMkLst>
        </pc:picChg>
      </pc:sldChg>
      <pc:sldChg chg="add">
        <pc:chgData name="Marie Chris Soque" userId="9ebdbcbf79932a9a" providerId="LiveId" clId="{F7E94FF2-A336-4165-A3B4-59CC1A2A0279}" dt="2022-12-21T03:18:38.281" v="1647"/>
        <pc:sldMkLst>
          <pc:docMk/>
          <pc:sldMk cId="3249531819" sldId="647"/>
        </pc:sldMkLst>
      </pc:sldChg>
      <pc:sldChg chg="add del">
        <pc:chgData name="Marie Chris Soque" userId="9ebdbcbf79932a9a" providerId="LiveId" clId="{F7E94FF2-A336-4165-A3B4-59CC1A2A0279}" dt="2022-12-21T03:18:30.340" v="1645" actId="2696"/>
        <pc:sldMkLst>
          <pc:docMk/>
          <pc:sldMk cId="3474429456" sldId="647"/>
        </pc:sldMkLst>
      </pc:sldChg>
      <pc:sldChg chg="addSp delSp modSp add del mod">
        <pc:chgData name="Marie Chris Soque" userId="9ebdbcbf79932a9a" providerId="LiveId" clId="{F7E94FF2-A336-4165-A3B4-59CC1A2A0279}" dt="2022-12-21T03:15:46.150" v="1629" actId="2696"/>
        <pc:sldMkLst>
          <pc:docMk/>
          <pc:sldMk cId="163920674" sldId="648"/>
        </pc:sldMkLst>
        <pc:picChg chg="del">
          <ac:chgData name="Marie Chris Soque" userId="9ebdbcbf79932a9a" providerId="LiveId" clId="{F7E94FF2-A336-4165-A3B4-59CC1A2A0279}" dt="2022-12-21T02:35:56.042" v="1233" actId="478"/>
          <ac:picMkLst>
            <pc:docMk/>
            <pc:sldMk cId="163920674" sldId="648"/>
            <ac:picMk id="4" creationId="{CCA0D175-FC1E-D4B2-27D0-E7889B57DB6A}"/>
          </ac:picMkLst>
        </pc:picChg>
        <pc:picChg chg="add mod">
          <ac:chgData name="Marie Chris Soque" userId="9ebdbcbf79932a9a" providerId="LiveId" clId="{F7E94FF2-A336-4165-A3B4-59CC1A2A0279}" dt="2022-12-21T02:36:00.385" v="1236" actId="14100"/>
          <ac:picMkLst>
            <pc:docMk/>
            <pc:sldMk cId="163920674" sldId="648"/>
            <ac:picMk id="5" creationId="{F33EF4AB-45B9-8921-BDA5-35C610E166D9}"/>
          </ac:picMkLst>
        </pc:picChg>
      </pc:sldChg>
      <pc:sldChg chg="add">
        <pc:chgData name="Marie Chris Soque" userId="9ebdbcbf79932a9a" providerId="LiveId" clId="{F7E94FF2-A336-4165-A3B4-59CC1A2A0279}" dt="2022-12-21T03:18:38.281" v="1647"/>
        <pc:sldMkLst>
          <pc:docMk/>
          <pc:sldMk cId="2007245319" sldId="648"/>
        </pc:sldMkLst>
      </pc:sldChg>
      <pc:sldChg chg="add del">
        <pc:chgData name="Marie Chris Soque" userId="9ebdbcbf79932a9a" providerId="LiveId" clId="{F7E94FF2-A336-4165-A3B4-59CC1A2A0279}" dt="2022-12-21T03:18:30.340" v="1645" actId="2696"/>
        <pc:sldMkLst>
          <pc:docMk/>
          <pc:sldMk cId="2814739380" sldId="648"/>
        </pc:sldMkLst>
      </pc:sldChg>
      <pc:sldChg chg="add del">
        <pc:chgData name="Marie Chris Soque" userId="9ebdbcbf79932a9a" providerId="LiveId" clId="{F7E94FF2-A336-4165-A3B4-59CC1A2A0279}" dt="2022-12-21T03:18:30.340" v="1645" actId="2696"/>
        <pc:sldMkLst>
          <pc:docMk/>
          <pc:sldMk cId="669669899" sldId="649"/>
        </pc:sldMkLst>
      </pc:sldChg>
      <pc:sldChg chg="addSp delSp modSp add del mod">
        <pc:chgData name="Marie Chris Soque" userId="9ebdbcbf79932a9a" providerId="LiveId" clId="{F7E94FF2-A336-4165-A3B4-59CC1A2A0279}" dt="2022-12-21T03:15:46.150" v="1629" actId="2696"/>
        <pc:sldMkLst>
          <pc:docMk/>
          <pc:sldMk cId="1403898309" sldId="649"/>
        </pc:sldMkLst>
        <pc:spChg chg="mod">
          <ac:chgData name="Marie Chris Soque" userId="9ebdbcbf79932a9a" providerId="LiveId" clId="{F7E94FF2-A336-4165-A3B4-59CC1A2A0279}" dt="2022-12-21T02:36:32.654" v="1242" actId="1076"/>
          <ac:spMkLst>
            <pc:docMk/>
            <pc:sldMk cId="1403898309" sldId="649"/>
            <ac:spMk id="2" creationId="{D1F6532E-CF8F-44C0-AFBE-18569735C5C4}"/>
          </ac:spMkLst>
        </pc:spChg>
        <pc:picChg chg="add mod">
          <ac:chgData name="Marie Chris Soque" userId="9ebdbcbf79932a9a" providerId="LiveId" clId="{F7E94FF2-A336-4165-A3B4-59CC1A2A0279}" dt="2022-12-21T02:36:35.983" v="1244" actId="14100"/>
          <ac:picMkLst>
            <pc:docMk/>
            <pc:sldMk cId="1403898309" sldId="649"/>
            <ac:picMk id="4" creationId="{2B4D15DC-DF10-F085-2CC3-F3349BE4FBBB}"/>
          </ac:picMkLst>
        </pc:picChg>
        <pc:picChg chg="del">
          <ac:chgData name="Marie Chris Soque" userId="9ebdbcbf79932a9a" providerId="LiveId" clId="{F7E94FF2-A336-4165-A3B4-59CC1A2A0279}" dt="2022-12-21T02:36:14.310" v="1238" actId="478"/>
          <ac:picMkLst>
            <pc:docMk/>
            <pc:sldMk cId="1403898309" sldId="649"/>
            <ac:picMk id="5" creationId="{F33EF4AB-45B9-8921-BDA5-35C610E166D9}"/>
          </ac:picMkLst>
        </pc:picChg>
      </pc:sldChg>
      <pc:sldChg chg="add">
        <pc:chgData name="Marie Chris Soque" userId="9ebdbcbf79932a9a" providerId="LiveId" clId="{F7E94FF2-A336-4165-A3B4-59CC1A2A0279}" dt="2022-12-21T03:18:38.281" v="1647"/>
        <pc:sldMkLst>
          <pc:docMk/>
          <pc:sldMk cId="1902806482" sldId="649"/>
        </pc:sldMkLst>
      </pc:sldChg>
      <pc:sldChg chg="add del">
        <pc:chgData name="Marie Chris Soque" userId="9ebdbcbf79932a9a" providerId="LiveId" clId="{F7E94FF2-A336-4165-A3B4-59CC1A2A0279}" dt="2022-12-21T03:18:30.340" v="1645" actId="2696"/>
        <pc:sldMkLst>
          <pc:docMk/>
          <pc:sldMk cId="1672187919" sldId="650"/>
        </pc:sldMkLst>
      </pc:sldChg>
      <pc:sldChg chg="addSp delSp modSp add del mod">
        <pc:chgData name="Marie Chris Soque" userId="9ebdbcbf79932a9a" providerId="LiveId" clId="{F7E94FF2-A336-4165-A3B4-59CC1A2A0279}" dt="2022-12-21T03:15:46.150" v="1629" actId="2696"/>
        <pc:sldMkLst>
          <pc:docMk/>
          <pc:sldMk cId="3990290103" sldId="650"/>
        </pc:sldMkLst>
        <pc:picChg chg="del">
          <ac:chgData name="Marie Chris Soque" userId="9ebdbcbf79932a9a" providerId="LiveId" clId="{F7E94FF2-A336-4165-A3B4-59CC1A2A0279}" dt="2022-12-21T02:36:48.957" v="1246" actId="478"/>
          <ac:picMkLst>
            <pc:docMk/>
            <pc:sldMk cId="3990290103" sldId="650"/>
            <ac:picMk id="4" creationId="{2B4D15DC-DF10-F085-2CC3-F3349BE4FBBB}"/>
          </ac:picMkLst>
        </pc:picChg>
        <pc:picChg chg="add mod">
          <ac:chgData name="Marie Chris Soque" userId="9ebdbcbf79932a9a" providerId="LiveId" clId="{F7E94FF2-A336-4165-A3B4-59CC1A2A0279}" dt="2022-12-21T02:37:04.638" v="1249" actId="14100"/>
          <ac:picMkLst>
            <pc:docMk/>
            <pc:sldMk cId="3990290103" sldId="650"/>
            <ac:picMk id="5" creationId="{18ECBADB-F035-63BE-8214-DF3EE3D026C4}"/>
          </ac:picMkLst>
        </pc:picChg>
      </pc:sldChg>
      <pc:sldChg chg="add">
        <pc:chgData name="Marie Chris Soque" userId="9ebdbcbf79932a9a" providerId="LiveId" clId="{F7E94FF2-A336-4165-A3B4-59CC1A2A0279}" dt="2022-12-21T03:18:38.281" v="1647"/>
        <pc:sldMkLst>
          <pc:docMk/>
          <pc:sldMk cId="4251547784" sldId="650"/>
        </pc:sldMkLst>
      </pc:sldChg>
      <pc:sldChg chg="addSp delSp modSp add del mod">
        <pc:chgData name="Marie Chris Soque" userId="9ebdbcbf79932a9a" providerId="LiveId" clId="{F7E94FF2-A336-4165-A3B4-59CC1A2A0279}" dt="2022-12-21T03:15:46.150" v="1629" actId="2696"/>
        <pc:sldMkLst>
          <pc:docMk/>
          <pc:sldMk cId="170536307" sldId="651"/>
        </pc:sldMkLst>
        <pc:picChg chg="add mod">
          <ac:chgData name="Marie Chris Soque" userId="9ebdbcbf79932a9a" providerId="LiveId" clId="{F7E94FF2-A336-4165-A3B4-59CC1A2A0279}" dt="2022-12-21T02:37:35.513" v="1255" actId="1076"/>
          <ac:picMkLst>
            <pc:docMk/>
            <pc:sldMk cId="170536307" sldId="651"/>
            <ac:picMk id="4" creationId="{A1631610-740B-E7E6-8FE1-E5D0EFF226C0}"/>
          </ac:picMkLst>
        </pc:picChg>
        <pc:picChg chg="del">
          <ac:chgData name="Marie Chris Soque" userId="9ebdbcbf79932a9a" providerId="LiveId" clId="{F7E94FF2-A336-4165-A3B4-59CC1A2A0279}" dt="2022-12-21T02:37:19.865" v="1251" actId="478"/>
          <ac:picMkLst>
            <pc:docMk/>
            <pc:sldMk cId="170536307" sldId="651"/>
            <ac:picMk id="5" creationId="{18ECBADB-F035-63BE-8214-DF3EE3D026C4}"/>
          </ac:picMkLst>
        </pc:picChg>
      </pc:sldChg>
      <pc:sldChg chg="add">
        <pc:chgData name="Marie Chris Soque" userId="9ebdbcbf79932a9a" providerId="LiveId" clId="{F7E94FF2-A336-4165-A3B4-59CC1A2A0279}" dt="2022-12-21T03:18:38.281" v="1647"/>
        <pc:sldMkLst>
          <pc:docMk/>
          <pc:sldMk cId="3631491656" sldId="651"/>
        </pc:sldMkLst>
      </pc:sldChg>
      <pc:sldChg chg="add del">
        <pc:chgData name="Marie Chris Soque" userId="9ebdbcbf79932a9a" providerId="LiveId" clId="{F7E94FF2-A336-4165-A3B4-59CC1A2A0279}" dt="2022-12-21T03:18:30.340" v="1645" actId="2696"/>
        <pc:sldMkLst>
          <pc:docMk/>
          <pc:sldMk cId="4029273360" sldId="651"/>
        </pc:sldMkLst>
      </pc:sldChg>
      <pc:sldChg chg="add">
        <pc:chgData name="Marie Chris Soque" userId="9ebdbcbf79932a9a" providerId="LiveId" clId="{F7E94FF2-A336-4165-A3B4-59CC1A2A0279}" dt="2022-12-21T03:18:38.281" v="1647"/>
        <pc:sldMkLst>
          <pc:docMk/>
          <pc:sldMk cId="1196845042" sldId="652"/>
        </pc:sldMkLst>
      </pc:sldChg>
      <pc:sldChg chg="addSp delSp modSp add del mod">
        <pc:chgData name="Marie Chris Soque" userId="9ebdbcbf79932a9a" providerId="LiveId" clId="{F7E94FF2-A336-4165-A3B4-59CC1A2A0279}" dt="2022-12-21T03:15:46.150" v="1629" actId="2696"/>
        <pc:sldMkLst>
          <pc:docMk/>
          <pc:sldMk cId="2199334783" sldId="652"/>
        </pc:sldMkLst>
        <pc:picChg chg="del">
          <ac:chgData name="Marie Chris Soque" userId="9ebdbcbf79932a9a" providerId="LiveId" clId="{F7E94FF2-A336-4165-A3B4-59CC1A2A0279}" dt="2022-12-21T02:37:46.302" v="1257" actId="478"/>
          <ac:picMkLst>
            <pc:docMk/>
            <pc:sldMk cId="2199334783" sldId="652"/>
            <ac:picMk id="4" creationId="{A1631610-740B-E7E6-8FE1-E5D0EFF226C0}"/>
          </ac:picMkLst>
        </pc:picChg>
        <pc:picChg chg="add mod">
          <ac:chgData name="Marie Chris Soque" userId="9ebdbcbf79932a9a" providerId="LiveId" clId="{F7E94FF2-A336-4165-A3B4-59CC1A2A0279}" dt="2022-12-21T02:37:59.634" v="1260" actId="14100"/>
          <ac:picMkLst>
            <pc:docMk/>
            <pc:sldMk cId="2199334783" sldId="652"/>
            <ac:picMk id="5" creationId="{9FDFBCEF-8D10-7B60-E97B-7955A52CB65E}"/>
          </ac:picMkLst>
        </pc:picChg>
      </pc:sldChg>
      <pc:sldChg chg="add del">
        <pc:chgData name="Marie Chris Soque" userId="9ebdbcbf79932a9a" providerId="LiveId" clId="{F7E94FF2-A336-4165-A3B4-59CC1A2A0279}" dt="2022-12-21T03:18:30.340" v="1645" actId="2696"/>
        <pc:sldMkLst>
          <pc:docMk/>
          <pc:sldMk cId="2655202476" sldId="652"/>
        </pc:sldMkLst>
      </pc:sldChg>
      <pc:sldChg chg="add">
        <pc:chgData name="Marie Chris Soque" userId="9ebdbcbf79932a9a" providerId="LiveId" clId="{F7E94FF2-A336-4165-A3B4-59CC1A2A0279}" dt="2022-12-21T03:18:38.281" v="1647"/>
        <pc:sldMkLst>
          <pc:docMk/>
          <pc:sldMk cId="421557814" sldId="653"/>
        </pc:sldMkLst>
      </pc:sldChg>
      <pc:sldChg chg="addSp delSp modSp add del mod">
        <pc:chgData name="Marie Chris Soque" userId="9ebdbcbf79932a9a" providerId="LiveId" clId="{F7E94FF2-A336-4165-A3B4-59CC1A2A0279}" dt="2022-12-21T03:15:46.150" v="1629" actId="2696"/>
        <pc:sldMkLst>
          <pc:docMk/>
          <pc:sldMk cId="3044667675" sldId="653"/>
        </pc:sldMkLst>
        <pc:picChg chg="add mod">
          <ac:chgData name="Marie Chris Soque" userId="9ebdbcbf79932a9a" providerId="LiveId" clId="{F7E94FF2-A336-4165-A3B4-59CC1A2A0279}" dt="2022-12-21T02:38:24.184" v="1265" actId="14100"/>
          <ac:picMkLst>
            <pc:docMk/>
            <pc:sldMk cId="3044667675" sldId="653"/>
            <ac:picMk id="4" creationId="{A61C1AB5-25DF-6F91-CAC2-6D71FC6AE568}"/>
          </ac:picMkLst>
        </pc:picChg>
        <pc:picChg chg="del">
          <ac:chgData name="Marie Chris Soque" userId="9ebdbcbf79932a9a" providerId="LiveId" clId="{F7E94FF2-A336-4165-A3B4-59CC1A2A0279}" dt="2022-12-21T02:38:11.359" v="1262" actId="478"/>
          <ac:picMkLst>
            <pc:docMk/>
            <pc:sldMk cId="3044667675" sldId="653"/>
            <ac:picMk id="5" creationId="{9FDFBCEF-8D10-7B60-E97B-7955A52CB65E}"/>
          </ac:picMkLst>
        </pc:picChg>
      </pc:sldChg>
      <pc:sldChg chg="add del">
        <pc:chgData name="Marie Chris Soque" userId="9ebdbcbf79932a9a" providerId="LiveId" clId="{F7E94FF2-A336-4165-A3B4-59CC1A2A0279}" dt="2022-12-21T03:18:30.340" v="1645" actId="2696"/>
        <pc:sldMkLst>
          <pc:docMk/>
          <pc:sldMk cId="3481103179" sldId="653"/>
        </pc:sldMkLst>
      </pc:sldChg>
      <pc:sldChg chg="addSp delSp modSp add del mod">
        <pc:chgData name="Marie Chris Soque" userId="9ebdbcbf79932a9a" providerId="LiveId" clId="{F7E94FF2-A336-4165-A3B4-59CC1A2A0279}" dt="2022-12-21T03:15:46.150" v="1629" actId="2696"/>
        <pc:sldMkLst>
          <pc:docMk/>
          <pc:sldMk cId="182459520" sldId="654"/>
        </pc:sldMkLst>
        <pc:picChg chg="del">
          <ac:chgData name="Marie Chris Soque" userId="9ebdbcbf79932a9a" providerId="LiveId" clId="{F7E94FF2-A336-4165-A3B4-59CC1A2A0279}" dt="2022-12-21T02:38:40.807" v="1267" actId="478"/>
          <ac:picMkLst>
            <pc:docMk/>
            <pc:sldMk cId="182459520" sldId="654"/>
            <ac:picMk id="4" creationId="{A61C1AB5-25DF-6F91-CAC2-6D71FC6AE568}"/>
          </ac:picMkLst>
        </pc:picChg>
        <pc:picChg chg="add mod">
          <ac:chgData name="Marie Chris Soque" userId="9ebdbcbf79932a9a" providerId="LiveId" clId="{F7E94FF2-A336-4165-A3B4-59CC1A2A0279}" dt="2022-12-21T02:38:47.465" v="1270" actId="14100"/>
          <ac:picMkLst>
            <pc:docMk/>
            <pc:sldMk cId="182459520" sldId="654"/>
            <ac:picMk id="5" creationId="{A9544D57-5265-5784-AF43-BBD01B5C3D02}"/>
          </ac:picMkLst>
        </pc:picChg>
      </pc:sldChg>
      <pc:sldChg chg="add">
        <pc:chgData name="Marie Chris Soque" userId="9ebdbcbf79932a9a" providerId="LiveId" clId="{F7E94FF2-A336-4165-A3B4-59CC1A2A0279}" dt="2022-12-21T03:18:38.281" v="1647"/>
        <pc:sldMkLst>
          <pc:docMk/>
          <pc:sldMk cId="1648382564" sldId="654"/>
        </pc:sldMkLst>
      </pc:sldChg>
      <pc:sldChg chg="add del">
        <pc:chgData name="Marie Chris Soque" userId="9ebdbcbf79932a9a" providerId="LiveId" clId="{F7E94FF2-A336-4165-A3B4-59CC1A2A0279}" dt="2022-12-21T03:18:30.340" v="1645" actId="2696"/>
        <pc:sldMkLst>
          <pc:docMk/>
          <pc:sldMk cId="2578584807" sldId="654"/>
        </pc:sldMkLst>
      </pc:sldChg>
      <pc:sldChg chg="addSp delSp modSp add del mod">
        <pc:chgData name="Marie Chris Soque" userId="9ebdbcbf79932a9a" providerId="LiveId" clId="{F7E94FF2-A336-4165-A3B4-59CC1A2A0279}" dt="2022-12-21T03:15:46.150" v="1629" actId="2696"/>
        <pc:sldMkLst>
          <pc:docMk/>
          <pc:sldMk cId="218151421" sldId="655"/>
        </pc:sldMkLst>
        <pc:spChg chg="add mod">
          <ac:chgData name="Marie Chris Soque" userId="9ebdbcbf79932a9a" providerId="LiveId" clId="{F7E94FF2-A336-4165-A3B4-59CC1A2A0279}" dt="2022-12-21T02:40:34.158" v="1284" actId="1076"/>
          <ac:spMkLst>
            <pc:docMk/>
            <pc:sldMk cId="218151421" sldId="655"/>
            <ac:spMk id="4" creationId="{8BA2AF9B-CAF3-EA07-A3A6-87E90A969C14}"/>
          </ac:spMkLst>
        </pc:spChg>
        <pc:picChg chg="del">
          <ac:chgData name="Marie Chris Soque" userId="9ebdbcbf79932a9a" providerId="LiveId" clId="{F7E94FF2-A336-4165-A3B4-59CC1A2A0279}" dt="2022-12-21T02:39:25.277" v="1272" actId="478"/>
          <ac:picMkLst>
            <pc:docMk/>
            <pc:sldMk cId="218151421" sldId="655"/>
            <ac:picMk id="5" creationId="{A9544D57-5265-5784-AF43-BBD01B5C3D02}"/>
          </ac:picMkLst>
        </pc:picChg>
        <pc:picChg chg="add mod">
          <ac:chgData name="Marie Chris Soque" userId="9ebdbcbf79932a9a" providerId="LiveId" clId="{F7E94FF2-A336-4165-A3B4-59CC1A2A0279}" dt="2022-12-21T02:40:17.765" v="1283" actId="1076"/>
          <ac:picMkLst>
            <pc:docMk/>
            <pc:sldMk cId="218151421" sldId="655"/>
            <ac:picMk id="7" creationId="{F076F8AF-8C40-AB20-5076-D37B2B0BF0ED}"/>
          </ac:picMkLst>
        </pc:picChg>
      </pc:sldChg>
      <pc:sldChg chg="addSp add mod modNotesTx">
        <pc:chgData name="Marie Chris Soque" userId="9ebdbcbf79932a9a" providerId="LiveId" clId="{F7E94FF2-A336-4165-A3B4-59CC1A2A0279}" dt="2022-12-21T05:21:30.839" v="3151" actId="20577"/>
        <pc:sldMkLst>
          <pc:docMk/>
          <pc:sldMk cId="2730640328" sldId="655"/>
        </pc:sldMkLst>
        <pc:spChg chg="add">
          <ac:chgData name="Marie Chris Soque" userId="9ebdbcbf79932a9a" providerId="LiveId" clId="{F7E94FF2-A336-4165-A3B4-59CC1A2A0279}" dt="2022-12-21T05:20:36.882" v="3074" actId="11529"/>
          <ac:spMkLst>
            <pc:docMk/>
            <pc:sldMk cId="2730640328" sldId="655"/>
            <ac:spMk id="3" creationId="{D8B959FE-A419-9DD4-6E40-78898438C1C6}"/>
          </ac:spMkLst>
        </pc:spChg>
      </pc:sldChg>
      <pc:sldChg chg="add del">
        <pc:chgData name="Marie Chris Soque" userId="9ebdbcbf79932a9a" providerId="LiveId" clId="{F7E94FF2-A336-4165-A3B4-59CC1A2A0279}" dt="2022-12-21T03:18:30.340" v="1645" actId="2696"/>
        <pc:sldMkLst>
          <pc:docMk/>
          <pc:sldMk cId="2944147068" sldId="655"/>
        </pc:sldMkLst>
      </pc:sldChg>
      <pc:sldChg chg="add">
        <pc:chgData name="Marie Chris Soque" userId="9ebdbcbf79932a9a" providerId="LiveId" clId="{F7E94FF2-A336-4165-A3B4-59CC1A2A0279}" dt="2022-12-21T03:18:38.281" v="1647"/>
        <pc:sldMkLst>
          <pc:docMk/>
          <pc:sldMk cId="47611120" sldId="656"/>
        </pc:sldMkLst>
      </pc:sldChg>
      <pc:sldChg chg="add del">
        <pc:chgData name="Marie Chris Soque" userId="9ebdbcbf79932a9a" providerId="LiveId" clId="{F7E94FF2-A336-4165-A3B4-59CC1A2A0279}" dt="2022-12-21T03:18:30.340" v="1645" actId="2696"/>
        <pc:sldMkLst>
          <pc:docMk/>
          <pc:sldMk cId="1000289569" sldId="656"/>
        </pc:sldMkLst>
      </pc:sldChg>
      <pc:sldChg chg="addSp delSp modSp add del mod">
        <pc:chgData name="Marie Chris Soque" userId="9ebdbcbf79932a9a" providerId="LiveId" clId="{F7E94FF2-A336-4165-A3B4-59CC1A2A0279}" dt="2022-12-21T03:15:46.150" v="1629" actId="2696"/>
        <pc:sldMkLst>
          <pc:docMk/>
          <pc:sldMk cId="3913656977" sldId="656"/>
        </pc:sldMkLst>
        <pc:picChg chg="add mod">
          <ac:chgData name="Marie Chris Soque" userId="9ebdbcbf79932a9a" providerId="LiveId" clId="{F7E94FF2-A336-4165-A3B4-59CC1A2A0279}" dt="2022-12-21T02:43:29.010" v="1290" actId="14100"/>
          <ac:picMkLst>
            <pc:docMk/>
            <pc:sldMk cId="3913656977" sldId="656"/>
            <ac:picMk id="5" creationId="{40964CA4-4710-C840-3105-1FDCDD8B1247}"/>
          </ac:picMkLst>
        </pc:picChg>
        <pc:picChg chg="del">
          <ac:chgData name="Marie Chris Soque" userId="9ebdbcbf79932a9a" providerId="LiveId" clId="{F7E94FF2-A336-4165-A3B4-59CC1A2A0279}" dt="2022-12-21T02:43:15.203" v="1286" actId="478"/>
          <ac:picMkLst>
            <pc:docMk/>
            <pc:sldMk cId="3913656977" sldId="656"/>
            <ac:picMk id="7" creationId="{F076F8AF-8C40-AB20-5076-D37B2B0BF0ED}"/>
          </ac:picMkLst>
        </pc:picChg>
      </pc:sldChg>
      <pc:sldChg chg="addSp delSp modSp add del mod">
        <pc:chgData name="Marie Chris Soque" userId="9ebdbcbf79932a9a" providerId="LiveId" clId="{F7E94FF2-A336-4165-A3B4-59CC1A2A0279}" dt="2022-12-21T03:15:46.150" v="1629" actId="2696"/>
        <pc:sldMkLst>
          <pc:docMk/>
          <pc:sldMk cId="291181544" sldId="657"/>
        </pc:sldMkLst>
        <pc:spChg chg="del">
          <ac:chgData name="Marie Chris Soque" userId="9ebdbcbf79932a9a" providerId="LiveId" clId="{F7E94FF2-A336-4165-A3B4-59CC1A2A0279}" dt="2022-12-21T02:43:48.205" v="1293" actId="478"/>
          <ac:spMkLst>
            <pc:docMk/>
            <pc:sldMk cId="291181544" sldId="657"/>
            <ac:spMk id="4" creationId="{8BA2AF9B-CAF3-EA07-A3A6-87E90A969C14}"/>
          </ac:spMkLst>
        </pc:spChg>
        <pc:picChg chg="del">
          <ac:chgData name="Marie Chris Soque" userId="9ebdbcbf79932a9a" providerId="LiveId" clId="{F7E94FF2-A336-4165-A3B4-59CC1A2A0279}" dt="2022-12-21T02:43:46.306" v="1292" actId="478"/>
          <ac:picMkLst>
            <pc:docMk/>
            <pc:sldMk cId="291181544" sldId="657"/>
            <ac:picMk id="5" creationId="{40964CA4-4710-C840-3105-1FDCDD8B1247}"/>
          </ac:picMkLst>
        </pc:picChg>
        <pc:picChg chg="add mod">
          <ac:chgData name="Marie Chris Soque" userId="9ebdbcbf79932a9a" providerId="LiveId" clId="{F7E94FF2-A336-4165-A3B4-59CC1A2A0279}" dt="2022-12-21T02:44:00.287" v="1296" actId="14100"/>
          <ac:picMkLst>
            <pc:docMk/>
            <pc:sldMk cId="291181544" sldId="657"/>
            <ac:picMk id="6" creationId="{78549369-2669-F61B-F650-348558BC2183}"/>
          </ac:picMkLst>
        </pc:picChg>
      </pc:sldChg>
      <pc:sldChg chg="add">
        <pc:chgData name="Marie Chris Soque" userId="9ebdbcbf79932a9a" providerId="LiveId" clId="{F7E94FF2-A336-4165-A3B4-59CC1A2A0279}" dt="2022-12-21T03:18:38.281" v="1647"/>
        <pc:sldMkLst>
          <pc:docMk/>
          <pc:sldMk cId="2163526640" sldId="657"/>
        </pc:sldMkLst>
      </pc:sldChg>
      <pc:sldChg chg="add del">
        <pc:chgData name="Marie Chris Soque" userId="9ebdbcbf79932a9a" providerId="LiveId" clId="{F7E94FF2-A336-4165-A3B4-59CC1A2A0279}" dt="2022-12-21T03:18:30.340" v="1645" actId="2696"/>
        <pc:sldMkLst>
          <pc:docMk/>
          <pc:sldMk cId="4026877605" sldId="657"/>
        </pc:sldMkLst>
      </pc:sldChg>
      <pc:sldChg chg="modSp add mod ord">
        <pc:chgData name="Marie Chris Soque" userId="9ebdbcbf79932a9a" providerId="LiveId" clId="{F7E94FF2-A336-4165-A3B4-59CC1A2A0279}" dt="2022-12-21T02:50:36.904" v="1387" actId="6549"/>
        <pc:sldMkLst>
          <pc:docMk/>
          <pc:sldMk cId="893575032" sldId="658"/>
        </pc:sldMkLst>
        <pc:spChg chg="mod">
          <ac:chgData name="Marie Chris Soque" userId="9ebdbcbf79932a9a" providerId="LiveId" clId="{F7E94FF2-A336-4165-A3B4-59CC1A2A0279}" dt="2022-12-21T02:50:09.827" v="1376" actId="20577"/>
          <ac:spMkLst>
            <pc:docMk/>
            <pc:sldMk cId="893575032" sldId="658"/>
            <ac:spMk id="2" creationId="{D1F6532E-CF8F-44C0-AFBE-18569735C5C4}"/>
          </ac:spMkLst>
        </pc:spChg>
        <pc:spChg chg="mod">
          <ac:chgData name="Marie Chris Soque" userId="9ebdbcbf79932a9a" providerId="LiveId" clId="{F7E94FF2-A336-4165-A3B4-59CC1A2A0279}" dt="2022-12-21T02:50:36.904" v="1387" actId="6549"/>
          <ac:spMkLst>
            <pc:docMk/>
            <pc:sldMk cId="893575032" sldId="658"/>
            <ac:spMk id="4" creationId="{34A9CFA3-B840-40E8-AF20-17DB92C70489}"/>
          </ac:spMkLst>
        </pc:spChg>
      </pc:sldChg>
      <pc:sldChg chg="add del">
        <pc:chgData name="Marie Chris Soque" userId="9ebdbcbf79932a9a" providerId="LiveId" clId="{F7E94FF2-A336-4165-A3B4-59CC1A2A0279}" dt="2022-12-21T02:45:37.960" v="1299" actId="47"/>
        <pc:sldMkLst>
          <pc:docMk/>
          <pc:sldMk cId="2846005474" sldId="658"/>
        </pc:sldMkLst>
      </pc:sldChg>
      <pc:sldChg chg="addSp delSp modSp add del mod">
        <pc:chgData name="Marie Chris Soque" userId="9ebdbcbf79932a9a" providerId="LiveId" clId="{F7E94FF2-A336-4165-A3B4-59CC1A2A0279}" dt="2022-12-21T03:15:46.150" v="1629" actId="2696"/>
        <pc:sldMkLst>
          <pc:docMk/>
          <pc:sldMk cId="937792498" sldId="659"/>
        </pc:sldMkLst>
        <pc:spChg chg="mod">
          <ac:chgData name="Marie Chris Soque" userId="9ebdbcbf79932a9a" providerId="LiveId" clId="{F7E94FF2-A336-4165-A3B4-59CC1A2A0279}" dt="2022-12-21T02:55:23.491" v="1404" actId="20577"/>
          <ac:spMkLst>
            <pc:docMk/>
            <pc:sldMk cId="937792498" sldId="659"/>
            <ac:spMk id="2" creationId="{D1F6532E-CF8F-44C0-AFBE-18569735C5C4}"/>
          </ac:spMkLst>
        </pc:spChg>
        <pc:picChg chg="add mod">
          <ac:chgData name="Marie Chris Soque" userId="9ebdbcbf79932a9a" providerId="LiveId" clId="{F7E94FF2-A336-4165-A3B4-59CC1A2A0279}" dt="2022-12-21T02:55:54.587" v="1410" actId="14100"/>
          <ac:picMkLst>
            <pc:docMk/>
            <pc:sldMk cId="937792498" sldId="659"/>
            <ac:picMk id="4" creationId="{605DB7A4-6922-4C64-C669-BD123FF02FBA}"/>
          </ac:picMkLst>
        </pc:picChg>
        <pc:picChg chg="del">
          <ac:chgData name="Marie Chris Soque" userId="9ebdbcbf79932a9a" providerId="LiveId" clId="{F7E94FF2-A336-4165-A3B4-59CC1A2A0279}" dt="2022-12-21T02:55:26.550" v="1405" actId="478"/>
          <ac:picMkLst>
            <pc:docMk/>
            <pc:sldMk cId="937792498" sldId="659"/>
            <ac:picMk id="6" creationId="{78549369-2669-F61B-F650-348558BC2183}"/>
          </ac:picMkLst>
        </pc:picChg>
      </pc:sldChg>
      <pc:sldChg chg="add">
        <pc:chgData name="Marie Chris Soque" userId="9ebdbcbf79932a9a" providerId="LiveId" clId="{F7E94FF2-A336-4165-A3B4-59CC1A2A0279}" dt="2022-12-21T03:15:53.054" v="1630"/>
        <pc:sldMkLst>
          <pc:docMk/>
          <pc:sldMk cId="3909715674" sldId="659"/>
        </pc:sldMkLst>
      </pc:sldChg>
      <pc:sldChg chg="addSp delSp modSp add del mod">
        <pc:chgData name="Marie Chris Soque" userId="9ebdbcbf79932a9a" providerId="LiveId" clId="{F7E94FF2-A336-4165-A3B4-59CC1A2A0279}" dt="2022-12-21T03:15:46.150" v="1629" actId="2696"/>
        <pc:sldMkLst>
          <pc:docMk/>
          <pc:sldMk cId="3265675121" sldId="660"/>
        </pc:sldMkLst>
        <pc:picChg chg="del">
          <ac:chgData name="Marie Chris Soque" userId="9ebdbcbf79932a9a" providerId="LiveId" clId="{F7E94FF2-A336-4165-A3B4-59CC1A2A0279}" dt="2022-12-21T02:55:58.698" v="1412" actId="478"/>
          <ac:picMkLst>
            <pc:docMk/>
            <pc:sldMk cId="3265675121" sldId="660"/>
            <ac:picMk id="4" creationId="{605DB7A4-6922-4C64-C669-BD123FF02FBA}"/>
          </ac:picMkLst>
        </pc:picChg>
        <pc:picChg chg="add mod">
          <ac:chgData name="Marie Chris Soque" userId="9ebdbcbf79932a9a" providerId="LiveId" clId="{F7E94FF2-A336-4165-A3B4-59CC1A2A0279}" dt="2022-12-21T02:56:25.381" v="1415" actId="14100"/>
          <ac:picMkLst>
            <pc:docMk/>
            <pc:sldMk cId="3265675121" sldId="660"/>
            <ac:picMk id="5" creationId="{F7DC2581-C36B-C4B1-BA1A-BF39CD5B14BE}"/>
          </ac:picMkLst>
        </pc:picChg>
      </pc:sldChg>
      <pc:sldChg chg="add">
        <pc:chgData name="Marie Chris Soque" userId="9ebdbcbf79932a9a" providerId="LiveId" clId="{F7E94FF2-A336-4165-A3B4-59CC1A2A0279}" dt="2022-12-21T03:15:53.054" v="1630"/>
        <pc:sldMkLst>
          <pc:docMk/>
          <pc:sldMk cId="3753749145" sldId="660"/>
        </pc:sldMkLst>
      </pc:sldChg>
      <pc:sldChg chg="addSp delSp modSp add del mod">
        <pc:chgData name="Marie Chris Soque" userId="9ebdbcbf79932a9a" providerId="LiveId" clId="{F7E94FF2-A336-4165-A3B4-59CC1A2A0279}" dt="2022-12-21T03:15:46.150" v="1629" actId="2696"/>
        <pc:sldMkLst>
          <pc:docMk/>
          <pc:sldMk cId="2093185781" sldId="661"/>
        </pc:sldMkLst>
        <pc:picChg chg="add mod">
          <ac:chgData name="Marie Chris Soque" userId="9ebdbcbf79932a9a" providerId="LiveId" clId="{F7E94FF2-A336-4165-A3B4-59CC1A2A0279}" dt="2022-12-21T02:56:56.575" v="1420" actId="14100"/>
          <ac:picMkLst>
            <pc:docMk/>
            <pc:sldMk cId="2093185781" sldId="661"/>
            <ac:picMk id="4" creationId="{8D84BB55-D529-28F1-6891-4DD2AE228216}"/>
          </ac:picMkLst>
        </pc:picChg>
        <pc:picChg chg="del">
          <ac:chgData name="Marie Chris Soque" userId="9ebdbcbf79932a9a" providerId="LiveId" clId="{F7E94FF2-A336-4165-A3B4-59CC1A2A0279}" dt="2022-12-21T02:56:44.488" v="1417" actId="478"/>
          <ac:picMkLst>
            <pc:docMk/>
            <pc:sldMk cId="2093185781" sldId="661"/>
            <ac:picMk id="5" creationId="{F7DC2581-C36B-C4B1-BA1A-BF39CD5B14BE}"/>
          </ac:picMkLst>
        </pc:picChg>
      </pc:sldChg>
      <pc:sldChg chg="add">
        <pc:chgData name="Marie Chris Soque" userId="9ebdbcbf79932a9a" providerId="LiveId" clId="{F7E94FF2-A336-4165-A3B4-59CC1A2A0279}" dt="2022-12-21T03:15:53.054" v="1630"/>
        <pc:sldMkLst>
          <pc:docMk/>
          <pc:sldMk cId="3833783596" sldId="661"/>
        </pc:sldMkLst>
      </pc:sldChg>
      <pc:sldChg chg="addSp delSp modSp add del mod">
        <pc:chgData name="Marie Chris Soque" userId="9ebdbcbf79932a9a" providerId="LiveId" clId="{F7E94FF2-A336-4165-A3B4-59CC1A2A0279}" dt="2022-12-21T03:15:46.150" v="1629" actId="2696"/>
        <pc:sldMkLst>
          <pc:docMk/>
          <pc:sldMk cId="2146602411" sldId="662"/>
        </pc:sldMkLst>
        <pc:picChg chg="del">
          <ac:chgData name="Marie Chris Soque" userId="9ebdbcbf79932a9a" providerId="LiveId" clId="{F7E94FF2-A336-4165-A3B4-59CC1A2A0279}" dt="2022-12-21T02:57:01.566" v="1422" actId="478"/>
          <ac:picMkLst>
            <pc:docMk/>
            <pc:sldMk cId="2146602411" sldId="662"/>
            <ac:picMk id="4" creationId="{8D84BB55-D529-28F1-6891-4DD2AE228216}"/>
          </ac:picMkLst>
        </pc:picChg>
        <pc:picChg chg="add mod">
          <ac:chgData name="Marie Chris Soque" userId="9ebdbcbf79932a9a" providerId="LiveId" clId="{F7E94FF2-A336-4165-A3B4-59CC1A2A0279}" dt="2022-12-21T02:57:19.572" v="1426" actId="1076"/>
          <ac:picMkLst>
            <pc:docMk/>
            <pc:sldMk cId="2146602411" sldId="662"/>
            <ac:picMk id="5" creationId="{30643D34-DC8A-5662-2D3A-C3F849317A73}"/>
          </ac:picMkLst>
        </pc:picChg>
      </pc:sldChg>
      <pc:sldChg chg="add">
        <pc:chgData name="Marie Chris Soque" userId="9ebdbcbf79932a9a" providerId="LiveId" clId="{F7E94FF2-A336-4165-A3B4-59CC1A2A0279}" dt="2022-12-21T03:15:53.054" v="1630"/>
        <pc:sldMkLst>
          <pc:docMk/>
          <pc:sldMk cId="3098379157" sldId="662"/>
        </pc:sldMkLst>
      </pc:sldChg>
      <pc:sldChg chg="add">
        <pc:chgData name="Marie Chris Soque" userId="9ebdbcbf79932a9a" providerId="LiveId" clId="{F7E94FF2-A336-4165-A3B4-59CC1A2A0279}" dt="2022-12-21T03:15:53.054" v="1630"/>
        <pc:sldMkLst>
          <pc:docMk/>
          <pc:sldMk cId="1988583495" sldId="663"/>
        </pc:sldMkLst>
      </pc:sldChg>
      <pc:sldChg chg="addSp delSp modSp add del mod">
        <pc:chgData name="Marie Chris Soque" userId="9ebdbcbf79932a9a" providerId="LiveId" clId="{F7E94FF2-A336-4165-A3B4-59CC1A2A0279}" dt="2022-12-21T03:15:46.150" v="1629" actId="2696"/>
        <pc:sldMkLst>
          <pc:docMk/>
          <pc:sldMk cId="2220903480" sldId="663"/>
        </pc:sldMkLst>
        <pc:picChg chg="add mod">
          <ac:chgData name="Marie Chris Soque" userId="9ebdbcbf79932a9a" providerId="LiveId" clId="{F7E94FF2-A336-4165-A3B4-59CC1A2A0279}" dt="2022-12-21T02:57:44.946" v="1431" actId="14100"/>
          <ac:picMkLst>
            <pc:docMk/>
            <pc:sldMk cId="2220903480" sldId="663"/>
            <ac:picMk id="4" creationId="{8837D934-27B0-9AE9-1554-2AD193BFADEC}"/>
          </ac:picMkLst>
        </pc:picChg>
        <pc:picChg chg="del">
          <ac:chgData name="Marie Chris Soque" userId="9ebdbcbf79932a9a" providerId="LiveId" clId="{F7E94FF2-A336-4165-A3B4-59CC1A2A0279}" dt="2022-12-21T02:57:28.233" v="1428" actId="478"/>
          <ac:picMkLst>
            <pc:docMk/>
            <pc:sldMk cId="2220903480" sldId="663"/>
            <ac:picMk id="5" creationId="{30643D34-DC8A-5662-2D3A-C3F849317A73}"/>
          </ac:picMkLst>
        </pc:picChg>
      </pc:sldChg>
      <pc:sldChg chg="add">
        <pc:chgData name="Marie Chris Soque" userId="9ebdbcbf79932a9a" providerId="LiveId" clId="{F7E94FF2-A336-4165-A3B4-59CC1A2A0279}" dt="2022-12-21T03:15:53.054" v="1630"/>
        <pc:sldMkLst>
          <pc:docMk/>
          <pc:sldMk cId="1027430987" sldId="664"/>
        </pc:sldMkLst>
      </pc:sldChg>
      <pc:sldChg chg="addSp delSp modSp add del mod">
        <pc:chgData name="Marie Chris Soque" userId="9ebdbcbf79932a9a" providerId="LiveId" clId="{F7E94FF2-A336-4165-A3B4-59CC1A2A0279}" dt="2022-12-21T03:15:46.150" v="1629" actId="2696"/>
        <pc:sldMkLst>
          <pc:docMk/>
          <pc:sldMk cId="3082610179" sldId="664"/>
        </pc:sldMkLst>
        <pc:picChg chg="del">
          <ac:chgData name="Marie Chris Soque" userId="9ebdbcbf79932a9a" providerId="LiveId" clId="{F7E94FF2-A336-4165-A3B4-59CC1A2A0279}" dt="2022-12-21T02:58:03.963" v="1433" actId="478"/>
          <ac:picMkLst>
            <pc:docMk/>
            <pc:sldMk cId="3082610179" sldId="664"/>
            <ac:picMk id="4" creationId="{8837D934-27B0-9AE9-1554-2AD193BFADEC}"/>
          </ac:picMkLst>
        </pc:picChg>
        <pc:picChg chg="add mod">
          <ac:chgData name="Marie Chris Soque" userId="9ebdbcbf79932a9a" providerId="LiveId" clId="{F7E94FF2-A336-4165-A3B4-59CC1A2A0279}" dt="2022-12-21T02:58:10.585" v="1437" actId="14100"/>
          <ac:picMkLst>
            <pc:docMk/>
            <pc:sldMk cId="3082610179" sldId="664"/>
            <ac:picMk id="5" creationId="{3077E14F-8A45-18FD-6383-A45A92B89DCC}"/>
          </ac:picMkLst>
        </pc:picChg>
      </pc:sldChg>
      <pc:sldChg chg="add">
        <pc:chgData name="Marie Chris Soque" userId="9ebdbcbf79932a9a" providerId="LiveId" clId="{F7E94FF2-A336-4165-A3B4-59CC1A2A0279}" dt="2022-12-21T03:15:53.054" v="1630"/>
        <pc:sldMkLst>
          <pc:docMk/>
          <pc:sldMk cId="2096344081" sldId="665"/>
        </pc:sldMkLst>
      </pc:sldChg>
      <pc:sldChg chg="addSp delSp modSp add del mod">
        <pc:chgData name="Marie Chris Soque" userId="9ebdbcbf79932a9a" providerId="LiveId" clId="{F7E94FF2-A336-4165-A3B4-59CC1A2A0279}" dt="2022-12-21T03:15:46.150" v="1629" actId="2696"/>
        <pc:sldMkLst>
          <pc:docMk/>
          <pc:sldMk cId="3598030770" sldId="665"/>
        </pc:sldMkLst>
        <pc:picChg chg="add mod">
          <ac:chgData name="Marie Chris Soque" userId="9ebdbcbf79932a9a" providerId="LiveId" clId="{F7E94FF2-A336-4165-A3B4-59CC1A2A0279}" dt="2022-12-21T02:58:28.146" v="1442" actId="14100"/>
          <ac:picMkLst>
            <pc:docMk/>
            <pc:sldMk cId="3598030770" sldId="665"/>
            <ac:picMk id="4" creationId="{F2B1D73B-6F2F-C173-5EC8-0204681671E8}"/>
          </ac:picMkLst>
        </pc:picChg>
        <pc:picChg chg="del">
          <ac:chgData name="Marie Chris Soque" userId="9ebdbcbf79932a9a" providerId="LiveId" clId="{F7E94FF2-A336-4165-A3B4-59CC1A2A0279}" dt="2022-12-21T02:58:14.724" v="1439" actId="478"/>
          <ac:picMkLst>
            <pc:docMk/>
            <pc:sldMk cId="3598030770" sldId="665"/>
            <ac:picMk id="5" creationId="{3077E14F-8A45-18FD-6383-A45A92B89DCC}"/>
          </ac:picMkLst>
        </pc:picChg>
      </pc:sldChg>
      <pc:sldChg chg="addSp delSp modSp add del mod">
        <pc:chgData name="Marie Chris Soque" userId="9ebdbcbf79932a9a" providerId="LiveId" clId="{F7E94FF2-A336-4165-A3B4-59CC1A2A0279}" dt="2022-12-21T03:15:46.150" v="1629" actId="2696"/>
        <pc:sldMkLst>
          <pc:docMk/>
          <pc:sldMk cId="24931948" sldId="666"/>
        </pc:sldMkLst>
        <pc:picChg chg="del">
          <ac:chgData name="Marie Chris Soque" userId="9ebdbcbf79932a9a" providerId="LiveId" clId="{F7E94FF2-A336-4165-A3B4-59CC1A2A0279}" dt="2022-12-21T02:58:33.287" v="1444" actId="478"/>
          <ac:picMkLst>
            <pc:docMk/>
            <pc:sldMk cId="24931948" sldId="666"/>
            <ac:picMk id="4" creationId="{F2B1D73B-6F2F-C173-5EC8-0204681671E8}"/>
          </ac:picMkLst>
        </pc:picChg>
        <pc:picChg chg="add mod">
          <ac:chgData name="Marie Chris Soque" userId="9ebdbcbf79932a9a" providerId="LiveId" clId="{F7E94FF2-A336-4165-A3B4-59CC1A2A0279}" dt="2022-12-21T02:58:45.715" v="1447" actId="14100"/>
          <ac:picMkLst>
            <pc:docMk/>
            <pc:sldMk cId="24931948" sldId="666"/>
            <ac:picMk id="5" creationId="{90752337-988F-B4F3-FD24-FBFE3FDED9DB}"/>
          </ac:picMkLst>
        </pc:picChg>
      </pc:sldChg>
      <pc:sldChg chg="add">
        <pc:chgData name="Marie Chris Soque" userId="9ebdbcbf79932a9a" providerId="LiveId" clId="{F7E94FF2-A336-4165-A3B4-59CC1A2A0279}" dt="2022-12-21T03:15:53.054" v="1630"/>
        <pc:sldMkLst>
          <pc:docMk/>
          <pc:sldMk cId="571125642" sldId="666"/>
        </pc:sldMkLst>
      </pc:sldChg>
      <pc:sldChg chg="add">
        <pc:chgData name="Marie Chris Soque" userId="9ebdbcbf79932a9a" providerId="LiveId" clId="{F7E94FF2-A336-4165-A3B4-59CC1A2A0279}" dt="2022-12-21T03:15:53.054" v="1630"/>
        <pc:sldMkLst>
          <pc:docMk/>
          <pc:sldMk cId="1190965800" sldId="667"/>
        </pc:sldMkLst>
      </pc:sldChg>
      <pc:sldChg chg="addSp delSp modSp add del mod">
        <pc:chgData name="Marie Chris Soque" userId="9ebdbcbf79932a9a" providerId="LiveId" clId="{F7E94FF2-A336-4165-A3B4-59CC1A2A0279}" dt="2022-12-21T03:15:46.150" v="1629" actId="2696"/>
        <pc:sldMkLst>
          <pc:docMk/>
          <pc:sldMk cId="1895317308" sldId="667"/>
        </pc:sldMkLst>
        <pc:picChg chg="add mod">
          <ac:chgData name="Marie Chris Soque" userId="9ebdbcbf79932a9a" providerId="LiveId" clId="{F7E94FF2-A336-4165-A3B4-59CC1A2A0279}" dt="2022-12-21T02:59:14.099" v="1452" actId="14100"/>
          <ac:picMkLst>
            <pc:docMk/>
            <pc:sldMk cId="1895317308" sldId="667"/>
            <ac:picMk id="4" creationId="{C1F64234-C02F-7E83-EE5A-F2593BDBEEB5}"/>
          </ac:picMkLst>
        </pc:picChg>
        <pc:picChg chg="del">
          <ac:chgData name="Marie Chris Soque" userId="9ebdbcbf79932a9a" providerId="LiveId" clId="{F7E94FF2-A336-4165-A3B4-59CC1A2A0279}" dt="2022-12-21T02:58:56.134" v="1449" actId="478"/>
          <ac:picMkLst>
            <pc:docMk/>
            <pc:sldMk cId="1895317308" sldId="667"/>
            <ac:picMk id="5" creationId="{90752337-988F-B4F3-FD24-FBFE3FDED9DB}"/>
          </ac:picMkLst>
        </pc:picChg>
      </pc:sldChg>
      <pc:sldChg chg="add">
        <pc:chgData name="Marie Chris Soque" userId="9ebdbcbf79932a9a" providerId="LiveId" clId="{F7E94FF2-A336-4165-A3B4-59CC1A2A0279}" dt="2022-12-21T03:15:53.054" v="1630"/>
        <pc:sldMkLst>
          <pc:docMk/>
          <pc:sldMk cId="2206103330" sldId="668"/>
        </pc:sldMkLst>
      </pc:sldChg>
      <pc:sldChg chg="addSp delSp modSp add del mod">
        <pc:chgData name="Marie Chris Soque" userId="9ebdbcbf79932a9a" providerId="LiveId" clId="{F7E94FF2-A336-4165-A3B4-59CC1A2A0279}" dt="2022-12-21T03:15:46.150" v="1629" actId="2696"/>
        <pc:sldMkLst>
          <pc:docMk/>
          <pc:sldMk cId="2316893098" sldId="668"/>
        </pc:sldMkLst>
        <pc:spChg chg="mod">
          <ac:chgData name="Marie Chris Soque" userId="9ebdbcbf79932a9a" providerId="LiveId" clId="{F7E94FF2-A336-4165-A3B4-59CC1A2A0279}" dt="2022-12-21T02:59:36.658" v="1474" actId="20577"/>
          <ac:spMkLst>
            <pc:docMk/>
            <pc:sldMk cId="2316893098" sldId="668"/>
            <ac:spMk id="2" creationId="{D1F6532E-CF8F-44C0-AFBE-18569735C5C4}"/>
          </ac:spMkLst>
        </pc:spChg>
        <pc:picChg chg="del">
          <ac:chgData name="Marie Chris Soque" userId="9ebdbcbf79932a9a" providerId="LiveId" clId="{F7E94FF2-A336-4165-A3B4-59CC1A2A0279}" dt="2022-12-21T02:59:25.903" v="1454" actId="478"/>
          <ac:picMkLst>
            <pc:docMk/>
            <pc:sldMk cId="2316893098" sldId="668"/>
            <ac:picMk id="4" creationId="{C1F64234-C02F-7E83-EE5A-F2593BDBEEB5}"/>
          </ac:picMkLst>
        </pc:picChg>
        <pc:picChg chg="add mod">
          <ac:chgData name="Marie Chris Soque" userId="9ebdbcbf79932a9a" providerId="LiveId" clId="{F7E94FF2-A336-4165-A3B4-59CC1A2A0279}" dt="2022-12-21T02:59:50.721" v="1477" actId="14100"/>
          <ac:picMkLst>
            <pc:docMk/>
            <pc:sldMk cId="2316893098" sldId="668"/>
            <ac:picMk id="5" creationId="{2FD03FD7-20AE-400A-89AD-D50CB7E8452A}"/>
          </ac:picMkLst>
        </pc:picChg>
      </pc:sldChg>
      <pc:sldChg chg="add">
        <pc:chgData name="Marie Chris Soque" userId="9ebdbcbf79932a9a" providerId="LiveId" clId="{F7E94FF2-A336-4165-A3B4-59CC1A2A0279}" dt="2022-12-21T03:15:53.054" v="1630"/>
        <pc:sldMkLst>
          <pc:docMk/>
          <pc:sldMk cId="60587918" sldId="669"/>
        </pc:sldMkLst>
      </pc:sldChg>
      <pc:sldChg chg="addSp delSp modSp add del mod">
        <pc:chgData name="Marie Chris Soque" userId="9ebdbcbf79932a9a" providerId="LiveId" clId="{F7E94FF2-A336-4165-A3B4-59CC1A2A0279}" dt="2022-12-21T03:15:46.150" v="1629" actId="2696"/>
        <pc:sldMkLst>
          <pc:docMk/>
          <pc:sldMk cId="3369858686" sldId="669"/>
        </pc:sldMkLst>
        <pc:spChg chg="mod">
          <ac:chgData name="Marie Chris Soque" userId="9ebdbcbf79932a9a" providerId="LiveId" clId="{F7E94FF2-A336-4165-A3B4-59CC1A2A0279}" dt="2022-12-21T03:00:07.773" v="1498" actId="20577"/>
          <ac:spMkLst>
            <pc:docMk/>
            <pc:sldMk cId="3369858686" sldId="669"/>
            <ac:spMk id="2" creationId="{D1F6532E-CF8F-44C0-AFBE-18569735C5C4}"/>
          </ac:spMkLst>
        </pc:spChg>
        <pc:picChg chg="add mod">
          <ac:chgData name="Marie Chris Soque" userId="9ebdbcbf79932a9a" providerId="LiveId" clId="{F7E94FF2-A336-4165-A3B4-59CC1A2A0279}" dt="2022-12-21T03:00:43.836" v="1502" actId="14100"/>
          <ac:picMkLst>
            <pc:docMk/>
            <pc:sldMk cId="3369858686" sldId="669"/>
            <ac:picMk id="4" creationId="{68DBC517-984D-D7B2-CA9B-964A83304DAC}"/>
          </ac:picMkLst>
        </pc:picChg>
        <pc:picChg chg="del">
          <ac:chgData name="Marie Chris Soque" userId="9ebdbcbf79932a9a" providerId="LiveId" clId="{F7E94FF2-A336-4165-A3B4-59CC1A2A0279}" dt="2022-12-21T02:59:56.719" v="1479" actId="478"/>
          <ac:picMkLst>
            <pc:docMk/>
            <pc:sldMk cId="3369858686" sldId="669"/>
            <ac:picMk id="5" creationId="{2FD03FD7-20AE-400A-89AD-D50CB7E8452A}"/>
          </ac:picMkLst>
        </pc:picChg>
      </pc:sldChg>
      <pc:sldChg chg="add">
        <pc:chgData name="Marie Chris Soque" userId="9ebdbcbf79932a9a" providerId="LiveId" clId="{F7E94FF2-A336-4165-A3B4-59CC1A2A0279}" dt="2022-12-21T03:15:53.054" v="1630"/>
        <pc:sldMkLst>
          <pc:docMk/>
          <pc:sldMk cId="600539757" sldId="670"/>
        </pc:sldMkLst>
      </pc:sldChg>
      <pc:sldChg chg="addSp delSp modSp add del mod">
        <pc:chgData name="Marie Chris Soque" userId="9ebdbcbf79932a9a" providerId="LiveId" clId="{F7E94FF2-A336-4165-A3B4-59CC1A2A0279}" dt="2022-12-21T03:15:46.150" v="1629" actId="2696"/>
        <pc:sldMkLst>
          <pc:docMk/>
          <pc:sldMk cId="1974161574" sldId="670"/>
        </pc:sldMkLst>
        <pc:picChg chg="del">
          <ac:chgData name="Marie Chris Soque" userId="9ebdbcbf79932a9a" providerId="LiveId" clId="{F7E94FF2-A336-4165-A3B4-59CC1A2A0279}" dt="2022-12-21T03:00:50.078" v="1504" actId="478"/>
          <ac:picMkLst>
            <pc:docMk/>
            <pc:sldMk cId="1974161574" sldId="670"/>
            <ac:picMk id="4" creationId="{68DBC517-984D-D7B2-CA9B-964A83304DAC}"/>
          </ac:picMkLst>
        </pc:picChg>
        <pc:picChg chg="add mod">
          <ac:chgData name="Marie Chris Soque" userId="9ebdbcbf79932a9a" providerId="LiveId" clId="{F7E94FF2-A336-4165-A3B4-59CC1A2A0279}" dt="2022-12-21T03:01:03.427" v="1507" actId="14100"/>
          <ac:picMkLst>
            <pc:docMk/>
            <pc:sldMk cId="1974161574" sldId="670"/>
            <ac:picMk id="5" creationId="{30109058-8BB3-4847-4645-BD6C934A6EBA}"/>
          </ac:picMkLst>
        </pc:picChg>
      </pc:sldChg>
      <pc:sldChg chg="addSp delSp modSp add del mod">
        <pc:chgData name="Marie Chris Soque" userId="9ebdbcbf79932a9a" providerId="LiveId" clId="{F7E94FF2-A336-4165-A3B4-59CC1A2A0279}" dt="2022-12-21T03:15:46.150" v="1629" actId="2696"/>
        <pc:sldMkLst>
          <pc:docMk/>
          <pc:sldMk cId="393993839" sldId="671"/>
        </pc:sldMkLst>
        <pc:picChg chg="add mod">
          <ac:chgData name="Marie Chris Soque" userId="9ebdbcbf79932a9a" providerId="LiveId" clId="{F7E94FF2-A336-4165-A3B4-59CC1A2A0279}" dt="2022-12-21T03:01:29.463" v="1514" actId="14100"/>
          <ac:picMkLst>
            <pc:docMk/>
            <pc:sldMk cId="393993839" sldId="671"/>
            <ac:picMk id="4" creationId="{7B282E33-FB0C-2CA3-F887-111F61F2F784}"/>
          </ac:picMkLst>
        </pc:picChg>
        <pc:picChg chg="del">
          <ac:chgData name="Marie Chris Soque" userId="9ebdbcbf79932a9a" providerId="LiveId" clId="{F7E94FF2-A336-4165-A3B4-59CC1A2A0279}" dt="2022-12-21T03:01:15.199" v="1511" actId="478"/>
          <ac:picMkLst>
            <pc:docMk/>
            <pc:sldMk cId="393993839" sldId="671"/>
            <ac:picMk id="5" creationId="{30109058-8BB3-4847-4645-BD6C934A6EBA}"/>
          </ac:picMkLst>
        </pc:picChg>
      </pc:sldChg>
      <pc:sldChg chg="add">
        <pc:chgData name="Marie Chris Soque" userId="9ebdbcbf79932a9a" providerId="LiveId" clId="{F7E94FF2-A336-4165-A3B4-59CC1A2A0279}" dt="2022-12-21T03:15:53.054" v="1630"/>
        <pc:sldMkLst>
          <pc:docMk/>
          <pc:sldMk cId="2795954235" sldId="671"/>
        </pc:sldMkLst>
      </pc:sldChg>
      <pc:sldChg chg="add">
        <pc:chgData name="Marie Chris Soque" userId="9ebdbcbf79932a9a" providerId="LiveId" clId="{F7E94FF2-A336-4165-A3B4-59CC1A2A0279}" dt="2022-12-21T03:15:53.054" v="1630"/>
        <pc:sldMkLst>
          <pc:docMk/>
          <pc:sldMk cId="9523149" sldId="672"/>
        </pc:sldMkLst>
      </pc:sldChg>
      <pc:sldChg chg="addSp delSp modSp add del mod">
        <pc:chgData name="Marie Chris Soque" userId="9ebdbcbf79932a9a" providerId="LiveId" clId="{F7E94FF2-A336-4165-A3B4-59CC1A2A0279}" dt="2022-12-21T03:15:46.150" v="1629" actId="2696"/>
        <pc:sldMkLst>
          <pc:docMk/>
          <pc:sldMk cId="2583631948" sldId="672"/>
        </pc:sldMkLst>
        <pc:picChg chg="del">
          <ac:chgData name="Marie Chris Soque" userId="9ebdbcbf79932a9a" providerId="LiveId" clId="{F7E94FF2-A336-4165-A3B4-59CC1A2A0279}" dt="2022-12-21T03:01:37.079" v="1516" actId="478"/>
          <ac:picMkLst>
            <pc:docMk/>
            <pc:sldMk cId="2583631948" sldId="672"/>
            <ac:picMk id="4" creationId="{7B282E33-FB0C-2CA3-F887-111F61F2F784}"/>
          </ac:picMkLst>
        </pc:picChg>
        <pc:picChg chg="add mod">
          <ac:chgData name="Marie Chris Soque" userId="9ebdbcbf79932a9a" providerId="LiveId" clId="{F7E94FF2-A336-4165-A3B4-59CC1A2A0279}" dt="2022-12-21T03:01:53.065" v="1519" actId="14100"/>
          <ac:picMkLst>
            <pc:docMk/>
            <pc:sldMk cId="2583631948" sldId="672"/>
            <ac:picMk id="5" creationId="{5BE73158-1348-8DF7-E4C4-627360E18F47}"/>
          </ac:picMkLst>
        </pc:picChg>
      </pc:sldChg>
      <pc:sldChg chg="add">
        <pc:chgData name="Marie Chris Soque" userId="9ebdbcbf79932a9a" providerId="LiveId" clId="{F7E94FF2-A336-4165-A3B4-59CC1A2A0279}" dt="2022-12-21T03:15:53.054" v="1630"/>
        <pc:sldMkLst>
          <pc:docMk/>
          <pc:sldMk cId="250649568" sldId="673"/>
        </pc:sldMkLst>
      </pc:sldChg>
      <pc:sldChg chg="addSp delSp modSp add del mod">
        <pc:chgData name="Marie Chris Soque" userId="9ebdbcbf79932a9a" providerId="LiveId" clId="{F7E94FF2-A336-4165-A3B4-59CC1A2A0279}" dt="2022-12-21T03:15:46.150" v="1629" actId="2696"/>
        <pc:sldMkLst>
          <pc:docMk/>
          <pc:sldMk cId="1315810674" sldId="673"/>
        </pc:sldMkLst>
        <pc:picChg chg="add mod">
          <ac:chgData name="Marie Chris Soque" userId="9ebdbcbf79932a9a" providerId="LiveId" clId="{F7E94FF2-A336-4165-A3B4-59CC1A2A0279}" dt="2022-12-21T03:03:26.923" v="1534" actId="1076"/>
          <ac:picMkLst>
            <pc:docMk/>
            <pc:sldMk cId="1315810674" sldId="673"/>
            <ac:picMk id="4" creationId="{F9F7D1DC-85F8-D0C9-2174-2951B08BEE9B}"/>
          </ac:picMkLst>
        </pc:picChg>
        <pc:picChg chg="del">
          <ac:chgData name="Marie Chris Soque" userId="9ebdbcbf79932a9a" providerId="LiveId" clId="{F7E94FF2-A336-4165-A3B4-59CC1A2A0279}" dt="2022-12-21T03:01:59.645" v="1521" actId="478"/>
          <ac:picMkLst>
            <pc:docMk/>
            <pc:sldMk cId="1315810674" sldId="673"/>
            <ac:picMk id="5" creationId="{5BE73158-1348-8DF7-E4C4-627360E18F47}"/>
          </ac:picMkLst>
        </pc:picChg>
      </pc:sldChg>
      <pc:sldChg chg="add">
        <pc:chgData name="Marie Chris Soque" userId="9ebdbcbf79932a9a" providerId="LiveId" clId="{F7E94FF2-A336-4165-A3B4-59CC1A2A0279}" dt="2022-12-21T03:15:53.054" v="1630"/>
        <pc:sldMkLst>
          <pc:docMk/>
          <pc:sldMk cId="1914898597" sldId="674"/>
        </pc:sldMkLst>
      </pc:sldChg>
      <pc:sldChg chg="addSp delSp modSp add del mod">
        <pc:chgData name="Marie Chris Soque" userId="9ebdbcbf79932a9a" providerId="LiveId" clId="{F7E94FF2-A336-4165-A3B4-59CC1A2A0279}" dt="2022-12-21T03:15:46.150" v="1629" actId="2696"/>
        <pc:sldMkLst>
          <pc:docMk/>
          <pc:sldMk cId="2938343256" sldId="674"/>
        </pc:sldMkLst>
        <pc:picChg chg="del">
          <ac:chgData name="Marie Chris Soque" userId="9ebdbcbf79932a9a" providerId="LiveId" clId="{F7E94FF2-A336-4165-A3B4-59CC1A2A0279}" dt="2022-12-21T03:02:40.782" v="1528" actId="478"/>
          <ac:picMkLst>
            <pc:docMk/>
            <pc:sldMk cId="2938343256" sldId="674"/>
            <ac:picMk id="4" creationId="{F9F7D1DC-85F8-D0C9-2174-2951B08BEE9B}"/>
          </ac:picMkLst>
        </pc:picChg>
        <pc:picChg chg="add mod">
          <ac:chgData name="Marie Chris Soque" userId="9ebdbcbf79932a9a" providerId="LiveId" clId="{F7E94FF2-A336-4165-A3B4-59CC1A2A0279}" dt="2022-12-21T03:03:05.374" v="1531" actId="14100"/>
          <ac:picMkLst>
            <pc:docMk/>
            <pc:sldMk cId="2938343256" sldId="674"/>
            <ac:picMk id="5" creationId="{5FC488FE-0B24-2920-EB46-C139D68A9470}"/>
          </ac:picMkLst>
        </pc:picChg>
      </pc:sldChg>
      <pc:sldChg chg="add">
        <pc:chgData name="Marie Chris Soque" userId="9ebdbcbf79932a9a" providerId="LiveId" clId="{F7E94FF2-A336-4165-A3B4-59CC1A2A0279}" dt="2022-12-21T03:15:53.054" v="1630"/>
        <pc:sldMkLst>
          <pc:docMk/>
          <pc:sldMk cId="1286537835" sldId="675"/>
        </pc:sldMkLst>
      </pc:sldChg>
      <pc:sldChg chg="addSp delSp modSp add del mod">
        <pc:chgData name="Marie Chris Soque" userId="9ebdbcbf79932a9a" providerId="LiveId" clId="{F7E94FF2-A336-4165-A3B4-59CC1A2A0279}" dt="2022-12-21T03:15:46.150" v="1629" actId="2696"/>
        <pc:sldMkLst>
          <pc:docMk/>
          <pc:sldMk cId="2982338753" sldId="675"/>
        </pc:sldMkLst>
        <pc:picChg chg="add mod">
          <ac:chgData name="Marie Chris Soque" userId="9ebdbcbf79932a9a" providerId="LiveId" clId="{F7E94FF2-A336-4165-A3B4-59CC1A2A0279}" dt="2022-12-21T03:04:00.912" v="1539" actId="14100"/>
          <ac:picMkLst>
            <pc:docMk/>
            <pc:sldMk cId="2982338753" sldId="675"/>
            <ac:picMk id="4" creationId="{3F74C117-4618-77C8-FBA3-BD018BD136BD}"/>
          </ac:picMkLst>
        </pc:picChg>
        <pc:picChg chg="del">
          <ac:chgData name="Marie Chris Soque" userId="9ebdbcbf79932a9a" providerId="LiveId" clId="{F7E94FF2-A336-4165-A3B4-59CC1A2A0279}" dt="2022-12-21T03:03:47.996" v="1536" actId="478"/>
          <ac:picMkLst>
            <pc:docMk/>
            <pc:sldMk cId="2982338753" sldId="675"/>
            <ac:picMk id="5" creationId="{5FC488FE-0B24-2920-EB46-C139D68A9470}"/>
          </ac:picMkLst>
        </pc:picChg>
      </pc:sldChg>
      <pc:sldChg chg="addSp delSp modSp add del mod">
        <pc:chgData name="Marie Chris Soque" userId="9ebdbcbf79932a9a" providerId="LiveId" clId="{F7E94FF2-A336-4165-A3B4-59CC1A2A0279}" dt="2022-12-21T03:15:46.150" v="1629" actId="2696"/>
        <pc:sldMkLst>
          <pc:docMk/>
          <pc:sldMk cId="1864324156" sldId="676"/>
        </pc:sldMkLst>
        <pc:picChg chg="del">
          <ac:chgData name="Marie Chris Soque" userId="9ebdbcbf79932a9a" providerId="LiveId" clId="{F7E94FF2-A336-4165-A3B4-59CC1A2A0279}" dt="2022-12-21T03:04:42.374" v="1541" actId="478"/>
          <ac:picMkLst>
            <pc:docMk/>
            <pc:sldMk cId="1864324156" sldId="676"/>
            <ac:picMk id="4" creationId="{3F74C117-4618-77C8-FBA3-BD018BD136BD}"/>
          </ac:picMkLst>
        </pc:picChg>
        <pc:picChg chg="add mod">
          <ac:chgData name="Marie Chris Soque" userId="9ebdbcbf79932a9a" providerId="LiveId" clId="{F7E94FF2-A336-4165-A3B4-59CC1A2A0279}" dt="2022-12-21T03:04:46.731" v="1544" actId="14100"/>
          <ac:picMkLst>
            <pc:docMk/>
            <pc:sldMk cId="1864324156" sldId="676"/>
            <ac:picMk id="5" creationId="{5C6D2AA7-1167-E0D8-6FBB-C425D8A33BDC}"/>
          </ac:picMkLst>
        </pc:picChg>
      </pc:sldChg>
      <pc:sldChg chg="add">
        <pc:chgData name="Marie Chris Soque" userId="9ebdbcbf79932a9a" providerId="LiveId" clId="{F7E94FF2-A336-4165-A3B4-59CC1A2A0279}" dt="2022-12-21T03:15:53.054" v="1630"/>
        <pc:sldMkLst>
          <pc:docMk/>
          <pc:sldMk cId="2414386285" sldId="676"/>
        </pc:sldMkLst>
      </pc:sldChg>
      <pc:sldChg chg="addSp delSp modSp add del mod">
        <pc:chgData name="Marie Chris Soque" userId="9ebdbcbf79932a9a" providerId="LiveId" clId="{F7E94FF2-A336-4165-A3B4-59CC1A2A0279}" dt="2022-12-21T03:15:46.150" v="1629" actId="2696"/>
        <pc:sldMkLst>
          <pc:docMk/>
          <pc:sldMk cId="2400232312" sldId="677"/>
        </pc:sldMkLst>
        <pc:picChg chg="add mod">
          <ac:chgData name="Marie Chris Soque" userId="9ebdbcbf79932a9a" providerId="LiveId" clId="{F7E94FF2-A336-4165-A3B4-59CC1A2A0279}" dt="2022-12-21T03:05:12.716" v="1549" actId="14100"/>
          <ac:picMkLst>
            <pc:docMk/>
            <pc:sldMk cId="2400232312" sldId="677"/>
            <ac:picMk id="4" creationId="{05FFE110-6824-2CB4-12A0-78D968464073}"/>
          </ac:picMkLst>
        </pc:picChg>
        <pc:picChg chg="del">
          <ac:chgData name="Marie Chris Soque" userId="9ebdbcbf79932a9a" providerId="LiveId" clId="{F7E94FF2-A336-4165-A3B4-59CC1A2A0279}" dt="2022-12-21T03:04:57.878" v="1546" actId="478"/>
          <ac:picMkLst>
            <pc:docMk/>
            <pc:sldMk cId="2400232312" sldId="677"/>
            <ac:picMk id="5" creationId="{5C6D2AA7-1167-E0D8-6FBB-C425D8A33BDC}"/>
          </ac:picMkLst>
        </pc:picChg>
      </pc:sldChg>
      <pc:sldChg chg="add">
        <pc:chgData name="Marie Chris Soque" userId="9ebdbcbf79932a9a" providerId="LiveId" clId="{F7E94FF2-A336-4165-A3B4-59CC1A2A0279}" dt="2022-12-21T03:15:53.054" v="1630"/>
        <pc:sldMkLst>
          <pc:docMk/>
          <pc:sldMk cId="3121439832" sldId="677"/>
        </pc:sldMkLst>
      </pc:sldChg>
      <pc:sldChg chg="add">
        <pc:chgData name="Marie Chris Soque" userId="9ebdbcbf79932a9a" providerId="LiveId" clId="{F7E94FF2-A336-4165-A3B4-59CC1A2A0279}" dt="2022-12-21T03:15:53.054" v="1630"/>
        <pc:sldMkLst>
          <pc:docMk/>
          <pc:sldMk cId="2381955179" sldId="678"/>
        </pc:sldMkLst>
      </pc:sldChg>
      <pc:sldChg chg="addSp delSp modSp add del mod">
        <pc:chgData name="Marie Chris Soque" userId="9ebdbcbf79932a9a" providerId="LiveId" clId="{F7E94FF2-A336-4165-A3B4-59CC1A2A0279}" dt="2022-12-21T03:15:46.150" v="1629" actId="2696"/>
        <pc:sldMkLst>
          <pc:docMk/>
          <pc:sldMk cId="4290881197" sldId="678"/>
        </pc:sldMkLst>
        <pc:picChg chg="del">
          <ac:chgData name="Marie Chris Soque" userId="9ebdbcbf79932a9a" providerId="LiveId" clId="{F7E94FF2-A336-4165-A3B4-59CC1A2A0279}" dt="2022-12-21T03:05:17.963" v="1551" actId="478"/>
          <ac:picMkLst>
            <pc:docMk/>
            <pc:sldMk cId="4290881197" sldId="678"/>
            <ac:picMk id="4" creationId="{05FFE110-6824-2CB4-12A0-78D968464073}"/>
          </ac:picMkLst>
        </pc:picChg>
        <pc:picChg chg="add mod">
          <ac:chgData name="Marie Chris Soque" userId="9ebdbcbf79932a9a" providerId="LiveId" clId="{F7E94FF2-A336-4165-A3B4-59CC1A2A0279}" dt="2022-12-21T03:05:40.263" v="1555" actId="1076"/>
          <ac:picMkLst>
            <pc:docMk/>
            <pc:sldMk cId="4290881197" sldId="678"/>
            <ac:picMk id="5" creationId="{85A3D7F8-07D3-F409-6F58-DE40D7307E36}"/>
          </ac:picMkLst>
        </pc:picChg>
      </pc:sldChg>
      <pc:sldChg chg="addSp delSp modSp add del mod">
        <pc:chgData name="Marie Chris Soque" userId="9ebdbcbf79932a9a" providerId="LiveId" clId="{F7E94FF2-A336-4165-A3B4-59CC1A2A0279}" dt="2022-12-21T03:15:46.150" v="1629" actId="2696"/>
        <pc:sldMkLst>
          <pc:docMk/>
          <pc:sldMk cId="683636434" sldId="679"/>
        </pc:sldMkLst>
        <pc:picChg chg="add mod">
          <ac:chgData name="Marie Chris Soque" userId="9ebdbcbf79932a9a" providerId="LiveId" clId="{F7E94FF2-A336-4165-A3B4-59CC1A2A0279}" dt="2022-12-21T03:06:10.167" v="1561" actId="1076"/>
          <ac:picMkLst>
            <pc:docMk/>
            <pc:sldMk cId="683636434" sldId="679"/>
            <ac:picMk id="4" creationId="{A3936A72-CB51-FBF0-B8FC-9C3C602C448F}"/>
          </ac:picMkLst>
        </pc:picChg>
        <pc:picChg chg="del">
          <ac:chgData name="Marie Chris Soque" userId="9ebdbcbf79932a9a" providerId="LiveId" clId="{F7E94FF2-A336-4165-A3B4-59CC1A2A0279}" dt="2022-12-21T03:05:53.300" v="1557" actId="478"/>
          <ac:picMkLst>
            <pc:docMk/>
            <pc:sldMk cId="683636434" sldId="679"/>
            <ac:picMk id="5" creationId="{85A3D7F8-07D3-F409-6F58-DE40D7307E36}"/>
          </ac:picMkLst>
        </pc:picChg>
      </pc:sldChg>
      <pc:sldChg chg="add">
        <pc:chgData name="Marie Chris Soque" userId="9ebdbcbf79932a9a" providerId="LiveId" clId="{F7E94FF2-A336-4165-A3B4-59CC1A2A0279}" dt="2022-12-21T03:15:53.054" v="1630"/>
        <pc:sldMkLst>
          <pc:docMk/>
          <pc:sldMk cId="3346809187" sldId="679"/>
        </pc:sldMkLst>
      </pc:sldChg>
      <pc:sldChg chg="addSp delSp modSp add del mod">
        <pc:chgData name="Marie Chris Soque" userId="9ebdbcbf79932a9a" providerId="LiveId" clId="{F7E94FF2-A336-4165-A3B4-59CC1A2A0279}" dt="2022-12-21T03:15:46.150" v="1629" actId="2696"/>
        <pc:sldMkLst>
          <pc:docMk/>
          <pc:sldMk cId="2009358685" sldId="680"/>
        </pc:sldMkLst>
        <pc:picChg chg="del">
          <ac:chgData name="Marie Chris Soque" userId="9ebdbcbf79932a9a" providerId="LiveId" clId="{F7E94FF2-A336-4165-A3B4-59CC1A2A0279}" dt="2022-12-21T03:06:13.687" v="1563" actId="478"/>
          <ac:picMkLst>
            <pc:docMk/>
            <pc:sldMk cId="2009358685" sldId="680"/>
            <ac:picMk id="4" creationId="{A3936A72-CB51-FBF0-B8FC-9C3C602C448F}"/>
          </ac:picMkLst>
        </pc:picChg>
        <pc:picChg chg="add mod">
          <ac:chgData name="Marie Chris Soque" userId="9ebdbcbf79932a9a" providerId="LiveId" clId="{F7E94FF2-A336-4165-A3B4-59CC1A2A0279}" dt="2022-12-21T03:06:26.927" v="1566" actId="14100"/>
          <ac:picMkLst>
            <pc:docMk/>
            <pc:sldMk cId="2009358685" sldId="680"/>
            <ac:picMk id="5" creationId="{8530AA56-FF3F-3F84-686C-BB0DFE1E36AD}"/>
          </ac:picMkLst>
        </pc:picChg>
      </pc:sldChg>
      <pc:sldChg chg="add">
        <pc:chgData name="Marie Chris Soque" userId="9ebdbcbf79932a9a" providerId="LiveId" clId="{F7E94FF2-A336-4165-A3B4-59CC1A2A0279}" dt="2022-12-21T03:15:53.054" v="1630"/>
        <pc:sldMkLst>
          <pc:docMk/>
          <pc:sldMk cId="2367387254" sldId="680"/>
        </pc:sldMkLst>
      </pc:sldChg>
      <pc:sldChg chg="add">
        <pc:chgData name="Marie Chris Soque" userId="9ebdbcbf79932a9a" providerId="LiveId" clId="{F7E94FF2-A336-4165-A3B4-59CC1A2A0279}" dt="2022-12-21T03:15:53.054" v="1630"/>
        <pc:sldMkLst>
          <pc:docMk/>
          <pc:sldMk cId="2179932955" sldId="681"/>
        </pc:sldMkLst>
      </pc:sldChg>
      <pc:sldChg chg="addSp delSp modSp add del mod">
        <pc:chgData name="Marie Chris Soque" userId="9ebdbcbf79932a9a" providerId="LiveId" clId="{F7E94FF2-A336-4165-A3B4-59CC1A2A0279}" dt="2022-12-21T03:15:46.150" v="1629" actId="2696"/>
        <pc:sldMkLst>
          <pc:docMk/>
          <pc:sldMk cId="2183187727" sldId="681"/>
        </pc:sldMkLst>
        <pc:picChg chg="add mod">
          <ac:chgData name="Marie Chris Soque" userId="9ebdbcbf79932a9a" providerId="LiveId" clId="{F7E94FF2-A336-4165-A3B4-59CC1A2A0279}" dt="2022-12-21T03:06:48.195" v="1571" actId="14100"/>
          <ac:picMkLst>
            <pc:docMk/>
            <pc:sldMk cId="2183187727" sldId="681"/>
            <ac:picMk id="4" creationId="{DCBA0D12-9CA8-CAA5-16F1-C2011730E952}"/>
          </ac:picMkLst>
        </pc:picChg>
        <pc:picChg chg="del">
          <ac:chgData name="Marie Chris Soque" userId="9ebdbcbf79932a9a" providerId="LiveId" clId="{F7E94FF2-A336-4165-A3B4-59CC1A2A0279}" dt="2022-12-21T03:06:31.728" v="1568" actId="478"/>
          <ac:picMkLst>
            <pc:docMk/>
            <pc:sldMk cId="2183187727" sldId="681"/>
            <ac:picMk id="5" creationId="{8530AA56-FF3F-3F84-686C-BB0DFE1E36AD}"/>
          </ac:picMkLst>
        </pc:picChg>
      </pc:sldChg>
      <pc:sldChg chg="addSp delSp modSp add del mod">
        <pc:chgData name="Marie Chris Soque" userId="9ebdbcbf79932a9a" providerId="LiveId" clId="{F7E94FF2-A336-4165-A3B4-59CC1A2A0279}" dt="2022-12-21T03:15:46.150" v="1629" actId="2696"/>
        <pc:sldMkLst>
          <pc:docMk/>
          <pc:sldMk cId="1777841691" sldId="682"/>
        </pc:sldMkLst>
        <pc:picChg chg="del">
          <ac:chgData name="Marie Chris Soque" userId="9ebdbcbf79932a9a" providerId="LiveId" clId="{F7E94FF2-A336-4165-A3B4-59CC1A2A0279}" dt="2022-12-21T03:06:51.898" v="1573" actId="478"/>
          <ac:picMkLst>
            <pc:docMk/>
            <pc:sldMk cId="1777841691" sldId="682"/>
            <ac:picMk id="4" creationId="{DCBA0D12-9CA8-CAA5-16F1-C2011730E952}"/>
          </ac:picMkLst>
        </pc:picChg>
        <pc:picChg chg="add mod">
          <ac:chgData name="Marie Chris Soque" userId="9ebdbcbf79932a9a" providerId="LiveId" clId="{F7E94FF2-A336-4165-A3B4-59CC1A2A0279}" dt="2022-12-21T03:07:04.386" v="1577" actId="14100"/>
          <ac:picMkLst>
            <pc:docMk/>
            <pc:sldMk cId="1777841691" sldId="682"/>
            <ac:picMk id="5" creationId="{04977B69-631A-C043-144A-5B75FD7864B3}"/>
          </ac:picMkLst>
        </pc:picChg>
      </pc:sldChg>
      <pc:sldChg chg="add">
        <pc:chgData name="Marie Chris Soque" userId="9ebdbcbf79932a9a" providerId="LiveId" clId="{F7E94FF2-A336-4165-A3B4-59CC1A2A0279}" dt="2022-12-21T03:15:53.054" v="1630"/>
        <pc:sldMkLst>
          <pc:docMk/>
          <pc:sldMk cId="4293864268" sldId="682"/>
        </pc:sldMkLst>
      </pc:sldChg>
      <pc:sldChg chg="addSp delSp modSp add del mod">
        <pc:chgData name="Marie Chris Soque" userId="9ebdbcbf79932a9a" providerId="LiveId" clId="{F7E94FF2-A336-4165-A3B4-59CC1A2A0279}" dt="2022-12-21T03:15:46.150" v="1629" actId="2696"/>
        <pc:sldMkLst>
          <pc:docMk/>
          <pc:sldMk cId="2762464461" sldId="683"/>
        </pc:sldMkLst>
        <pc:picChg chg="add mod">
          <ac:chgData name="Marie Chris Soque" userId="9ebdbcbf79932a9a" providerId="LiveId" clId="{F7E94FF2-A336-4165-A3B4-59CC1A2A0279}" dt="2022-12-21T03:07:27.250" v="1583" actId="1076"/>
          <ac:picMkLst>
            <pc:docMk/>
            <pc:sldMk cId="2762464461" sldId="683"/>
            <ac:picMk id="4" creationId="{BDC43A7F-AA26-32B9-F000-3CBDCAA856F6}"/>
          </ac:picMkLst>
        </pc:picChg>
        <pc:picChg chg="del">
          <ac:chgData name="Marie Chris Soque" userId="9ebdbcbf79932a9a" providerId="LiveId" clId="{F7E94FF2-A336-4165-A3B4-59CC1A2A0279}" dt="2022-12-21T03:07:10.530" v="1579" actId="478"/>
          <ac:picMkLst>
            <pc:docMk/>
            <pc:sldMk cId="2762464461" sldId="683"/>
            <ac:picMk id="5" creationId="{04977B69-631A-C043-144A-5B75FD7864B3}"/>
          </ac:picMkLst>
        </pc:picChg>
      </pc:sldChg>
      <pc:sldChg chg="add">
        <pc:chgData name="Marie Chris Soque" userId="9ebdbcbf79932a9a" providerId="LiveId" clId="{F7E94FF2-A336-4165-A3B4-59CC1A2A0279}" dt="2022-12-21T03:15:53.054" v="1630"/>
        <pc:sldMkLst>
          <pc:docMk/>
          <pc:sldMk cId="2924362306" sldId="683"/>
        </pc:sldMkLst>
      </pc:sldChg>
      <pc:sldChg chg="addSp delSp modSp add del mod">
        <pc:chgData name="Marie Chris Soque" userId="9ebdbcbf79932a9a" providerId="LiveId" clId="{F7E94FF2-A336-4165-A3B4-59CC1A2A0279}" dt="2022-12-21T03:15:46.150" v="1629" actId="2696"/>
        <pc:sldMkLst>
          <pc:docMk/>
          <pc:sldMk cId="1955890039" sldId="684"/>
        </pc:sldMkLst>
        <pc:picChg chg="del">
          <ac:chgData name="Marie Chris Soque" userId="9ebdbcbf79932a9a" providerId="LiveId" clId="{F7E94FF2-A336-4165-A3B4-59CC1A2A0279}" dt="2022-12-21T03:07:30.574" v="1585" actId="478"/>
          <ac:picMkLst>
            <pc:docMk/>
            <pc:sldMk cId="1955890039" sldId="684"/>
            <ac:picMk id="4" creationId="{BDC43A7F-AA26-32B9-F000-3CBDCAA856F6}"/>
          </ac:picMkLst>
        </pc:picChg>
        <pc:picChg chg="add mod">
          <ac:chgData name="Marie Chris Soque" userId="9ebdbcbf79932a9a" providerId="LiveId" clId="{F7E94FF2-A336-4165-A3B4-59CC1A2A0279}" dt="2022-12-21T03:07:44.318" v="1588" actId="14100"/>
          <ac:picMkLst>
            <pc:docMk/>
            <pc:sldMk cId="1955890039" sldId="684"/>
            <ac:picMk id="5" creationId="{98051289-41CB-39EB-AE12-E2DF3C0E323A}"/>
          </ac:picMkLst>
        </pc:picChg>
      </pc:sldChg>
      <pc:sldChg chg="addSp add mod modNotesTx">
        <pc:chgData name="Marie Chris Soque" userId="9ebdbcbf79932a9a" providerId="LiveId" clId="{F7E94FF2-A336-4165-A3B4-59CC1A2A0279}" dt="2022-12-21T05:23:02.460" v="3238" actId="20577"/>
        <pc:sldMkLst>
          <pc:docMk/>
          <pc:sldMk cId="3960541617" sldId="684"/>
        </pc:sldMkLst>
        <pc:spChg chg="add">
          <ac:chgData name="Marie Chris Soque" userId="9ebdbcbf79932a9a" providerId="LiveId" clId="{F7E94FF2-A336-4165-A3B4-59CC1A2A0279}" dt="2022-12-21T05:22:13.894" v="3152" actId="11529"/>
          <ac:spMkLst>
            <pc:docMk/>
            <pc:sldMk cId="3960541617" sldId="684"/>
            <ac:spMk id="3" creationId="{3DD2AA6E-571F-1B61-C7C6-79343642E5C7}"/>
          </ac:spMkLst>
        </pc:spChg>
      </pc:sldChg>
      <pc:sldChg chg="addSp delSp modSp add del mod">
        <pc:chgData name="Marie Chris Soque" userId="9ebdbcbf79932a9a" providerId="LiveId" clId="{F7E94FF2-A336-4165-A3B4-59CC1A2A0279}" dt="2022-12-21T03:15:46.150" v="1629" actId="2696"/>
        <pc:sldMkLst>
          <pc:docMk/>
          <pc:sldMk cId="819031022" sldId="685"/>
        </pc:sldMkLst>
        <pc:picChg chg="add mod">
          <ac:chgData name="Marie Chris Soque" userId="9ebdbcbf79932a9a" providerId="LiveId" clId="{F7E94FF2-A336-4165-A3B4-59CC1A2A0279}" dt="2022-12-21T03:08:12.255" v="1593" actId="14100"/>
          <ac:picMkLst>
            <pc:docMk/>
            <pc:sldMk cId="819031022" sldId="685"/>
            <ac:picMk id="4" creationId="{C5EA9450-E339-50F6-4FCC-7ECE42E2165A}"/>
          </ac:picMkLst>
        </pc:picChg>
        <pc:picChg chg="del">
          <ac:chgData name="Marie Chris Soque" userId="9ebdbcbf79932a9a" providerId="LiveId" clId="{F7E94FF2-A336-4165-A3B4-59CC1A2A0279}" dt="2022-12-21T03:07:48.858" v="1590" actId="478"/>
          <ac:picMkLst>
            <pc:docMk/>
            <pc:sldMk cId="819031022" sldId="685"/>
            <ac:picMk id="5" creationId="{98051289-41CB-39EB-AE12-E2DF3C0E323A}"/>
          </ac:picMkLst>
        </pc:picChg>
      </pc:sldChg>
      <pc:sldChg chg="add">
        <pc:chgData name="Marie Chris Soque" userId="9ebdbcbf79932a9a" providerId="LiveId" clId="{F7E94FF2-A336-4165-A3B4-59CC1A2A0279}" dt="2022-12-21T03:15:53.054" v="1630"/>
        <pc:sldMkLst>
          <pc:docMk/>
          <pc:sldMk cId="1966466672" sldId="685"/>
        </pc:sldMkLst>
      </pc:sldChg>
      <pc:sldChg chg="add">
        <pc:chgData name="Marie Chris Soque" userId="9ebdbcbf79932a9a" providerId="LiveId" clId="{F7E94FF2-A336-4165-A3B4-59CC1A2A0279}" dt="2022-12-21T03:15:53.054" v="1630"/>
        <pc:sldMkLst>
          <pc:docMk/>
          <pc:sldMk cId="1076200972" sldId="686"/>
        </pc:sldMkLst>
      </pc:sldChg>
      <pc:sldChg chg="addSp delSp modSp add del mod">
        <pc:chgData name="Marie Chris Soque" userId="9ebdbcbf79932a9a" providerId="LiveId" clId="{F7E94FF2-A336-4165-A3B4-59CC1A2A0279}" dt="2022-12-21T03:15:46.150" v="1629" actId="2696"/>
        <pc:sldMkLst>
          <pc:docMk/>
          <pc:sldMk cId="1686964137" sldId="686"/>
        </pc:sldMkLst>
        <pc:picChg chg="del">
          <ac:chgData name="Marie Chris Soque" userId="9ebdbcbf79932a9a" providerId="LiveId" clId="{F7E94FF2-A336-4165-A3B4-59CC1A2A0279}" dt="2022-12-21T03:08:20.207" v="1595" actId="478"/>
          <ac:picMkLst>
            <pc:docMk/>
            <pc:sldMk cId="1686964137" sldId="686"/>
            <ac:picMk id="4" creationId="{C5EA9450-E339-50F6-4FCC-7ECE42E2165A}"/>
          </ac:picMkLst>
        </pc:picChg>
        <pc:picChg chg="add mod">
          <ac:chgData name="Marie Chris Soque" userId="9ebdbcbf79932a9a" providerId="LiveId" clId="{F7E94FF2-A336-4165-A3B4-59CC1A2A0279}" dt="2022-12-21T03:08:35.947" v="1598" actId="14100"/>
          <ac:picMkLst>
            <pc:docMk/>
            <pc:sldMk cId="1686964137" sldId="686"/>
            <ac:picMk id="5" creationId="{7C9F2E4E-F65D-4309-AC2D-C46053714F6B}"/>
          </ac:picMkLst>
        </pc:picChg>
      </pc:sldChg>
      <pc:sldChg chg="addSp delSp modSp add del mod">
        <pc:chgData name="Marie Chris Soque" userId="9ebdbcbf79932a9a" providerId="LiveId" clId="{F7E94FF2-A336-4165-A3B4-59CC1A2A0279}" dt="2022-12-21T03:15:46.150" v="1629" actId="2696"/>
        <pc:sldMkLst>
          <pc:docMk/>
          <pc:sldMk cId="3554141282" sldId="687"/>
        </pc:sldMkLst>
        <pc:picChg chg="add mod">
          <ac:chgData name="Marie Chris Soque" userId="9ebdbcbf79932a9a" providerId="LiveId" clId="{F7E94FF2-A336-4165-A3B4-59CC1A2A0279}" dt="2022-12-21T03:09:04.078" v="1603" actId="14100"/>
          <ac:picMkLst>
            <pc:docMk/>
            <pc:sldMk cId="3554141282" sldId="687"/>
            <ac:picMk id="4" creationId="{43A0C300-B7B1-ADC3-0E7D-3404E409353F}"/>
          </ac:picMkLst>
        </pc:picChg>
        <pc:picChg chg="del">
          <ac:chgData name="Marie Chris Soque" userId="9ebdbcbf79932a9a" providerId="LiveId" clId="{F7E94FF2-A336-4165-A3B4-59CC1A2A0279}" dt="2022-12-21T03:08:52.246" v="1600" actId="478"/>
          <ac:picMkLst>
            <pc:docMk/>
            <pc:sldMk cId="3554141282" sldId="687"/>
            <ac:picMk id="5" creationId="{7C9F2E4E-F65D-4309-AC2D-C46053714F6B}"/>
          </ac:picMkLst>
        </pc:picChg>
      </pc:sldChg>
      <pc:sldChg chg="add">
        <pc:chgData name="Marie Chris Soque" userId="9ebdbcbf79932a9a" providerId="LiveId" clId="{F7E94FF2-A336-4165-A3B4-59CC1A2A0279}" dt="2022-12-21T03:15:53.054" v="1630"/>
        <pc:sldMkLst>
          <pc:docMk/>
          <pc:sldMk cId="3961102848" sldId="687"/>
        </pc:sldMkLst>
      </pc:sldChg>
      <pc:sldChg chg="addSp delSp modSp add del mod">
        <pc:chgData name="Marie Chris Soque" userId="9ebdbcbf79932a9a" providerId="LiveId" clId="{F7E94FF2-A336-4165-A3B4-59CC1A2A0279}" dt="2022-12-21T03:15:46.150" v="1629" actId="2696"/>
        <pc:sldMkLst>
          <pc:docMk/>
          <pc:sldMk cId="227522894" sldId="688"/>
        </pc:sldMkLst>
        <pc:picChg chg="del">
          <ac:chgData name="Marie Chris Soque" userId="9ebdbcbf79932a9a" providerId="LiveId" clId="{F7E94FF2-A336-4165-A3B4-59CC1A2A0279}" dt="2022-12-21T03:09:10.517" v="1605" actId="478"/>
          <ac:picMkLst>
            <pc:docMk/>
            <pc:sldMk cId="227522894" sldId="688"/>
            <ac:picMk id="4" creationId="{43A0C300-B7B1-ADC3-0E7D-3404E409353F}"/>
          </ac:picMkLst>
        </pc:picChg>
        <pc:picChg chg="add mod">
          <ac:chgData name="Marie Chris Soque" userId="9ebdbcbf79932a9a" providerId="LiveId" clId="{F7E94FF2-A336-4165-A3B4-59CC1A2A0279}" dt="2022-12-21T03:09:22.284" v="1608" actId="14100"/>
          <ac:picMkLst>
            <pc:docMk/>
            <pc:sldMk cId="227522894" sldId="688"/>
            <ac:picMk id="5" creationId="{7E559C64-32EC-E7B7-2BF5-562C19C4C4CE}"/>
          </ac:picMkLst>
        </pc:picChg>
      </pc:sldChg>
      <pc:sldChg chg="add">
        <pc:chgData name="Marie Chris Soque" userId="9ebdbcbf79932a9a" providerId="LiveId" clId="{F7E94FF2-A336-4165-A3B4-59CC1A2A0279}" dt="2022-12-21T03:15:53.054" v="1630"/>
        <pc:sldMkLst>
          <pc:docMk/>
          <pc:sldMk cId="2850360710" sldId="688"/>
        </pc:sldMkLst>
      </pc:sldChg>
      <pc:sldChg chg="addSp delSp modSp add del mod">
        <pc:chgData name="Marie Chris Soque" userId="9ebdbcbf79932a9a" providerId="LiveId" clId="{F7E94FF2-A336-4165-A3B4-59CC1A2A0279}" dt="2022-12-21T03:15:46.150" v="1629" actId="2696"/>
        <pc:sldMkLst>
          <pc:docMk/>
          <pc:sldMk cId="1195005000" sldId="689"/>
        </pc:sldMkLst>
        <pc:picChg chg="add mod">
          <ac:chgData name="Marie Chris Soque" userId="9ebdbcbf79932a9a" providerId="LiveId" clId="{F7E94FF2-A336-4165-A3B4-59CC1A2A0279}" dt="2022-12-21T03:09:43.480" v="1613" actId="14100"/>
          <ac:picMkLst>
            <pc:docMk/>
            <pc:sldMk cId="1195005000" sldId="689"/>
            <ac:picMk id="4" creationId="{47F7D2AD-E9D7-1076-D408-2DF33426BEF2}"/>
          </ac:picMkLst>
        </pc:picChg>
        <pc:picChg chg="del">
          <ac:chgData name="Marie Chris Soque" userId="9ebdbcbf79932a9a" providerId="LiveId" clId="{F7E94FF2-A336-4165-A3B4-59CC1A2A0279}" dt="2022-12-21T03:09:38.754" v="1610" actId="478"/>
          <ac:picMkLst>
            <pc:docMk/>
            <pc:sldMk cId="1195005000" sldId="689"/>
            <ac:picMk id="5" creationId="{7E559C64-32EC-E7B7-2BF5-562C19C4C4CE}"/>
          </ac:picMkLst>
        </pc:picChg>
      </pc:sldChg>
      <pc:sldChg chg="add">
        <pc:chgData name="Marie Chris Soque" userId="9ebdbcbf79932a9a" providerId="LiveId" clId="{F7E94FF2-A336-4165-A3B4-59CC1A2A0279}" dt="2022-12-21T03:15:53.054" v="1630"/>
        <pc:sldMkLst>
          <pc:docMk/>
          <pc:sldMk cId="3961072302" sldId="689"/>
        </pc:sldMkLst>
      </pc:sldChg>
      <pc:sldChg chg="addSp delSp modSp add del mod">
        <pc:chgData name="Marie Chris Soque" userId="9ebdbcbf79932a9a" providerId="LiveId" clId="{F7E94FF2-A336-4165-A3B4-59CC1A2A0279}" dt="2022-12-21T03:15:46.150" v="1629" actId="2696"/>
        <pc:sldMkLst>
          <pc:docMk/>
          <pc:sldMk cId="700699671" sldId="690"/>
        </pc:sldMkLst>
        <pc:spChg chg="add mod">
          <ac:chgData name="Marie Chris Soque" userId="9ebdbcbf79932a9a" providerId="LiveId" clId="{F7E94FF2-A336-4165-A3B4-59CC1A2A0279}" dt="2022-12-21T03:10:47.641" v="1628" actId="14100"/>
          <ac:spMkLst>
            <pc:docMk/>
            <pc:sldMk cId="700699671" sldId="690"/>
            <ac:spMk id="9" creationId="{2E5EB41F-0387-BCE9-EB1B-C5E84C68233D}"/>
          </ac:spMkLst>
        </pc:spChg>
        <pc:picChg chg="del">
          <ac:chgData name="Marie Chris Soque" userId="9ebdbcbf79932a9a" providerId="LiveId" clId="{F7E94FF2-A336-4165-A3B4-59CC1A2A0279}" dt="2022-12-21T03:09:48.102" v="1615" actId="478"/>
          <ac:picMkLst>
            <pc:docMk/>
            <pc:sldMk cId="700699671" sldId="690"/>
            <ac:picMk id="4" creationId="{47F7D2AD-E9D7-1076-D408-2DF33426BEF2}"/>
          </ac:picMkLst>
        </pc:picChg>
        <pc:picChg chg="add mod">
          <ac:chgData name="Marie Chris Soque" userId="9ebdbcbf79932a9a" providerId="LiveId" clId="{F7E94FF2-A336-4165-A3B4-59CC1A2A0279}" dt="2022-12-21T03:10:01.423" v="1618" actId="14100"/>
          <ac:picMkLst>
            <pc:docMk/>
            <pc:sldMk cId="700699671" sldId="690"/>
            <ac:picMk id="5" creationId="{41049E3B-4E66-0946-09C6-3FAA595BBC83}"/>
          </ac:picMkLst>
        </pc:picChg>
        <pc:picChg chg="add del">
          <ac:chgData name="Marie Chris Soque" userId="9ebdbcbf79932a9a" providerId="LiveId" clId="{F7E94FF2-A336-4165-A3B4-59CC1A2A0279}" dt="2022-12-21T03:10:24.312" v="1620" actId="22"/>
          <ac:picMkLst>
            <pc:docMk/>
            <pc:sldMk cId="700699671" sldId="690"/>
            <ac:picMk id="7" creationId="{41345E3A-AA7A-E382-602B-0E671D664235}"/>
          </ac:picMkLst>
        </pc:picChg>
      </pc:sldChg>
      <pc:sldChg chg="add">
        <pc:chgData name="Marie Chris Soque" userId="9ebdbcbf79932a9a" providerId="LiveId" clId="{F7E94FF2-A336-4165-A3B4-59CC1A2A0279}" dt="2022-12-21T03:15:53.054" v="1630"/>
        <pc:sldMkLst>
          <pc:docMk/>
          <pc:sldMk cId="1263374411" sldId="690"/>
        </pc:sldMkLst>
      </pc:sldChg>
      <pc:sldChg chg="delSp modSp add del mod ord">
        <pc:chgData name="Marie Chris Soque" userId="9ebdbcbf79932a9a" providerId="LiveId" clId="{F7E94FF2-A336-4165-A3B4-59CC1A2A0279}" dt="2022-12-21T03:18:35.309" v="1646" actId="47"/>
        <pc:sldMkLst>
          <pc:docMk/>
          <pc:sldMk cId="2366451405" sldId="691"/>
        </pc:sldMkLst>
        <pc:spChg chg="mod">
          <ac:chgData name="Marie Chris Soque" userId="9ebdbcbf79932a9a" providerId="LiveId" clId="{F7E94FF2-A336-4165-A3B4-59CC1A2A0279}" dt="2022-12-21T03:17:31.108" v="1643" actId="20577"/>
          <ac:spMkLst>
            <pc:docMk/>
            <pc:sldMk cId="2366451405" sldId="691"/>
            <ac:spMk id="2" creationId="{D1F6532E-CF8F-44C0-AFBE-18569735C5C4}"/>
          </ac:spMkLst>
        </pc:spChg>
        <pc:picChg chg="del">
          <ac:chgData name="Marie Chris Soque" userId="9ebdbcbf79932a9a" providerId="LiveId" clId="{F7E94FF2-A336-4165-A3B4-59CC1A2A0279}" dt="2022-12-21T03:17:34.308" v="1644" actId="478"/>
          <ac:picMkLst>
            <pc:docMk/>
            <pc:sldMk cId="2366451405" sldId="691"/>
            <ac:picMk id="4" creationId="{30BC2122-CB4C-2702-B09B-CDD308613439}"/>
          </ac:picMkLst>
        </pc:picChg>
      </pc:sldChg>
      <pc:sldChg chg="addSp delSp modSp add mod ord">
        <pc:chgData name="Marie Chris Soque" userId="9ebdbcbf79932a9a" providerId="LiveId" clId="{F7E94FF2-A336-4165-A3B4-59CC1A2A0279}" dt="2022-12-21T03:20:07.545" v="1654" actId="1076"/>
        <pc:sldMkLst>
          <pc:docMk/>
          <pc:sldMk cId="3247766583" sldId="691"/>
        </pc:sldMkLst>
        <pc:spChg chg="del">
          <ac:chgData name="Marie Chris Soque" userId="9ebdbcbf79932a9a" providerId="LiveId" clId="{F7E94FF2-A336-4165-A3B4-59CC1A2A0279}" dt="2022-12-21T03:20:04.610" v="1652" actId="478"/>
          <ac:spMkLst>
            <pc:docMk/>
            <pc:sldMk cId="3247766583" sldId="691"/>
            <ac:spMk id="2" creationId="{A74D6E93-AEA1-A816-A7D8-B6F98EFB7C5C}"/>
          </ac:spMkLst>
        </pc:spChg>
        <pc:spChg chg="add mod">
          <ac:chgData name="Marie Chris Soque" userId="9ebdbcbf79932a9a" providerId="LiveId" clId="{F7E94FF2-A336-4165-A3B4-59CC1A2A0279}" dt="2022-12-21T03:20:07.545" v="1654" actId="1076"/>
          <ac:spMkLst>
            <pc:docMk/>
            <pc:sldMk cId="3247766583" sldId="691"/>
            <ac:spMk id="3" creationId="{9B6F866A-E431-A9F0-B0E7-2342A849E6C4}"/>
          </ac:spMkLst>
        </pc:spChg>
      </pc:sldChg>
      <pc:sldChg chg="addSp delSp modSp add mod">
        <pc:chgData name="Marie Chris Soque" userId="9ebdbcbf79932a9a" providerId="LiveId" clId="{F7E94FF2-A336-4165-A3B4-59CC1A2A0279}" dt="2022-12-21T03:21:07.276" v="1695" actId="1076"/>
        <pc:sldMkLst>
          <pc:docMk/>
          <pc:sldMk cId="1518159796" sldId="692"/>
        </pc:sldMkLst>
        <pc:spChg chg="add mod">
          <ac:chgData name="Marie Chris Soque" userId="9ebdbcbf79932a9a" providerId="LiveId" clId="{F7E94FF2-A336-4165-A3B4-59CC1A2A0279}" dt="2022-12-21T03:21:07.276" v="1695" actId="1076"/>
          <ac:spMkLst>
            <pc:docMk/>
            <pc:sldMk cId="1518159796" sldId="692"/>
            <ac:spMk id="2" creationId="{B5E932D3-6730-2ADA-02EF-D48FC16514D7}"/>
          </ac:spMkLst>
        </pc:spChg>
        <pc:spChg chg="del">
          <ac:chgData name="Marie Chris Soque" userId="9ebdbcbf79932a9a" providerId="LiveId" clId="{F7E94FF2-A336-4165-A3B4-59CC1A2A0279}" dt="2022-12-21T03:21:04.081" v="1693" actId="478"/>
          <ac:spMkLst>
            <pc:docMk/>
            <pc:sldMk cId="1518159796" sldId="692"/>
            <ac:spMk id="3" creationId="{9B6F866A-E431-A9F0-B0E7-2342A849E6C4}"/>
          </ac:spMkLst>
        </pc:spChg>
      </pc:sldChg>
      <pc:sldChg chg="addSp delSp modSp add mod">
        <pc:chgData name="Marie Chris Soque" userId="9ebdbcbf79932a9a" providerId="LiveId" clId="{F7E94FF2-A336-4165-A3B4-59CC1A2A0279}" dt="2022-12-21T03:21:56.615" v="1706" actId="1076"/>
        <pc:sldMkLst>
          <pc:docMk/>
          <pc:sldMk cId="168509114" sldId="693"/>
        </pc:sldMkLst>
        <pc:spChg chg="del">
          <ac:chgData name="Marie Chris Soque" userId="9ebdbcbf79932a9a" providerId="LiveId" clId="{F7E94FF2-A336-4165-A3B4-59CC1A2A0279}" dt="2022-12-21T03:21:53.043" v="1704" actId="478"/>
          <ac:spMkLst>
            <pc:docMk/>
            <pc:sldMk cId="168509114" sldId="693"/>
            <ac:spMk id="2" creationId="{B5E932D3-6730-2ADA-02EF-D48FC16514D7}"/>
          </ac:spMkLst>
        </pc:spChg>
        <pc:spChg chg="add mod">
          <ac:chgData name="Marie Chris Soque" userId="9ebdbcbf79932a9a" providerId="LiveId" clId="{F7E94FF2-A336-4165-A3B4-59CC1A2A0279}" dt="2022-12-21T03:21:56.615" v="1706" actId="1076"/>
          <ac:spMkLst>
            <pc:docMk/>
            <pc:sldMk cId="168509114" sldId="693"/>
            <ac:spMk id="3" creationId="{58208764-F436-5D47-79FE-6B77CC2171B2}"/>
          </ac:spMkLst>
        </pc:spChg>
      </pc:sldChg>
      <pc:sldChg chg="addSp delSp modSp add mod ord">
        <pc:chgData name="Marie Chris Soque" userId="9ebdbcbf79932a9a" providerId="LiveId" clId="{F7E94FF2-A336-4165-A3B4-59CC1A2A0279}" dt="2022-12-21T03:35:19.117" v="1901" actId="1076"/>
        <pc:sldMkLst>
          <pc:docMk/>
          <pc:sldMk cId="3052661333" sldId="694"/>
        </pc:sldMkLst>
        <pc:spChg chg="mod">
          <ac:chgData name="Marie Chris Soque" userId="9ebdbcbf79932a9a" providerId="LiveId" clId="{F7E94FF2-A336-4165-A3B4-59CC1A2A0279}" dt="2022-12-21T03:28:32.237" v="1878" actId="20577"/>
          <ac:spMkLst>
            <pc:docMk/>
            <pc:sldMk cId="3052661333" sldId="694"/>
            <ac:spMk id="2" creationId="{D1F6532E-CF8F-44C0-AFBE-18569735C5C4}"/>
          </ac:spMkLst>
        </pc:spChg>
        <pc:spChg chg="del">
          <ac:chgData name="Marie Chris Soque" userId="9ebdbcbf79932a9a" providerId="LiveId" clId="{F7E94FF2-A336-4165-A3B4-59CC1A2A0279}" dt="2022-12-21T03:27:26.278" v="1812" actId="478"/>
          <ac:spMkLst>
            <pc:docMk/>
            <pc:sldMk cId="3052661333" sldId="694"/>
            <ac:spMk id="9" creationId="{2E5EB41F-0387-BCE9-EB1B-C5E84C68233D}"/>
          </ac:spMkLst>
        </pc:spChg>
        <pc:picChg chg="add mod">
          <ac:chgData name="Marie Chris Soque" userId="9ebdbcbf79932a9a" providerId="LiveId" clId="{F7E94FF2-A336-4165-A3B4-59CC1A2A0279}" dt="2022-12-21T03:35:19.117" v="1901" actId="1076"/>
          <ac:picMkLst>
            <pc:docMk/>
            <pc:sldMk cId="3052661333" sldId="694"/>
            <ac:picMk id="4" creationId="{30245DCC-31FF-E04B-E172-EA5A107BE810}"/>
          </ac:picMkLst>
        </pc:picChg>
        <pc:picChg chg="del">
          <ac:chgData name="Marie Chris Soque" userId="9ebdbcbf79932a9a" providerId="LiveId" clId="{F7E94FF2-A336-4165-A3B4-59CC1A2A0279}" dt="2022-12-21T03:27:23.683" v="1811" actId="478"/>
          <ac:picMkLst>
            <pc:docMk/>
            <pc:sldMk cId="3052661333" sldId="694"/>
            <ac:picMk id="5" creationId="{41049E3B-4E66-0946-09C6-3FAA595BBC83}"/>
          </ac:picMkLst>
        </pc:picChg>
      </pc:sldChg>
      <pc:sldChg chg="addSp delSp modSp add mod">
        <pc:chgData name="Marie Chris Soque" userId="9ebdbcbf79932a9a" providerId="LiveId" clId="{F7E94FF2-A336-4165-A3B4-59CC1A2A0279}" dt="2022-12-21T03:36:24.719" v="1908" actId="1076"/>
        <pc:sldMkLst>
          <pc:docMk/>
          <pc:sldMk cId="3647776967" sldId="695"/>
        </pc:sldMkLst>
        <pc:picChg chg="del">
          <ac:chgData name="Marie Chris Soque" userId="9ebdbcbf79932a9a" providerId="LiveId" clId="{F7E94FF2-A336-4165-A3B4-59CC1A2A0279}" dt="2022-12-21T03:36:00.529" v="1903" actId="478"/>
          <ac:picMkLst>
            <pc:docMk/>
            <pc:sldMk cId="3647776967" sldId="695"/>
            <ac:picMk id="4" creationId="{30245DCC-31FF-E04B-E172-EA5A107BE810}"/>
          </ac:picMkLst>
        </pc:picChg>
        <pc:picChg chg="add mod">
          <ac:chgData name="Marie Chris Soque" userId="9ebdbcbf79932a9a" providerId="LiveId" clId="{F7E94FF2-A336-4165-A3B4-59CC1A2A0279}" dt="2022-12-21T03:36:24.719" v="1908" actId="1076"/>
          <ac:picMkLst>
            <pc:docMk/>
            <pc:sldMk cId="3647776967" sldId="695"/>
            <ac:picMk id="5" creationId="{C9D2EBBF-185F-4454-89DE-F4E7EDDF6ABB}"/>
          </ac:picMkLst>
        </pc:picChg>
      </pc:sldChg>
      <pc:sldChg chg="addSp delSp modSp add mod">
        <pc:chgData name="Marie Chris Soque" userId="9ebdbcbf79932a9a" providerId="LiveId" clId="{F7E94FF2-A336-4165-A3B4-59CC1A2A0279}" dt="2022-12-21T03:37:10.705" v="1913" actId="14100"/>
        <pc:sldMkLst>
          <pc:docMk/>
          <pc:sldMk cId="2957629816" sldId="696"/>
        </pc:sldMkLst>
        <pc:picChg chg="add mod">
          <ac:chgData name="Marie Chris Soque" userId="9ebdbcbf79932a9a" providerId="LiveId" clId="{F7E94FF2-A336-4165-A3B4-59CC1A2A0279}" dt="2022-12-21T03:37:10.705" v="1913" actId="14100"/>
          <ac:picMkLst>
            <pc:docMk/>
            <pc:sldMk cId="2957629816" sldId="696"/>
            <ac:picMk id="4" creationId="{CD9A999F-CF09-FA35-A5B3-5FEDCA7FCE81}"/>
          </ac:picMkLst>
        </pc:picChg>
        <pc:picChg chg="del">
          <ac:chgData name="Marie Chris Soque" userId="9ebdbcbf79932a9a" providerId="LiveId" clId="{F7E94FF2-A336-4165-A3B4-59CC1A2A0279}" dt="2022-12-21T03:36:58.073" v="1910" actId="478"/>
          <ac:picMkLst>
            <pc:docMk/>
            <pc:sldMk cId="2957629816" sldId="696"/>
            <ac:picMk id="5" creationId="{C9D2EBBF-185F-4454-89DE-F4E7EDDF6ABB}"/>
          </ac:picMkLst>
        </pc:picChg>
      </pc:sldChg>
      <pc:sldChg chg="addSp delSp modSp add mod">
        <pc:chgData name="Marie Chris Soque" userId="9ebdbcbf79932a9a" providerId="LiveId" clId="{F7E94FF2-A336-4165-A3B4-59CC1A2A0279}" dt="2022-12-21T03:37:45.902" v="1918" actId="14100"/>
        <pc:sldMkLst>
          <pc:docMk/>
          <pc:sldMk cId="4281079683" sldId="697"/>
        </pc:sldMkLst>
        <pc:picChg chg="del">
          <ac:chgData name="Marie Chris Soque" userId="9ebdbcbf79932a9a" providerId="LiveId" clId="{F7E94FF2-A336-4165-A3B4-59CC1A2A0279}" dt="2022-12-21T03:37:33.075" v="1915" actId="478"/>
          <ac:picMkLst>
            <pc:docMk/>
            <pc:sldMk cId="4281079683" sldId="697"/>
            <ac:picMk id="4" creationId="{CD9A999F-CF09-FA35-A5B3-5FEDCA7FCE81}"/>
          </ac:picMkLst>
        </pc:picChg>
        <pc:picChg chg="add mod">
          <ac:chgData name="Marie Chris Soque" userId="9ebdbcbf79932a9a" providerId="LiveId" clId="{F7E94FF2-A336-4165-A3B4-59CC1A2A0279}" dt="2022-12-21T03:37:45.902" v="1918" actId="14100"/>
          <ac:picMkLst>
            <pc:docMk/>
            <pc:sldMk cId="4281079683" sldId="697"/>
            <ac:picMk id="5" creationId="{5608BE94-64AB-C0A3-6D6A-F1D0A26D0F5D}"/>
          </ac:picMkLst>
        </pc:picChg>
      </pc:sldChg>
      <pc:sldChg chg="addSp delSp modSp add mod">
        <pc:chgData name="Marie Chris Soque" userId="9ebdbcbf79932a9a" providerId="LiveId" clId="{F7E94FF2-A336-4165-A3B4-59CC1A2A0279}" dt="2022-12-21T03:38:10.444" v="1924" actId="1076"/>
        <pc:sldMkLst>
          <pc:docMk/>
          <pc:sldMk cId="260224206" sldId="698"/>
        </pc:sldMkLst>
        <pc:picChg chg="add mod">
          <ac:chgData name="Marie Chris Soque" userId="9ebdbcbf79932a9a" providerId="LiveId" clId="{F7E94FF2-A336-4165-A3B4-59CC1A2A0279}" dt="2022-12-21T03:38:10.444" v="1924" actId="1076"/>
          <ac:picMkLst>
            <pc:docMk/>
            <pc:sldMk cId="260224206" sldId="698"/>
            <ac:picMk id="4" creationId="{7246FC0F-D629-40D3-1488-13EEBD2E834B}"/>
          </ac:picMkLst>
        </pc:picChg>
        <pc:picChg chg="del">
          <ac:chgData name="Marie Chris Soque" userId="9ebdbcbf79932a9a" providerId="LiveId" clId="{F7E94FF2-A336-4165-A3B4-59CC1A2A0279}" dt="2022-12-21T03:37:56.177" v="1920" actId="478"/>
          <ac:picMkLst>
            <pc:docMk/>
            <pc:sldMk cId="260224206" sldId="698"/>
            <ac:picMk id="5" creationId="{5608BE94-64AB-C0A3-6D6A-F1D0A26D0F5D}"/>
          </ac:picMkLst>
        </pc:picChg>
      </pc:sldChg>
      <pc:sldChg chg="addSp delSp modSp add mod">
        <pc:chgData name="Marie Chris Soque" userId="9ebdbcbf79932a9a" providerId="LiveId" clId="{F7E94FF2-A336-4165-A3B4-59CC1A2A0279}" dt="2022-12-21T03:42:21.235" v="1929" actId="14100"/>
        <pc:sldMkLst>
          <pc:docMk/>
          <pc:sldMk cId="2242992178" sldId="699"/>
        </pc:sldMkLst>
        <pc:picChg chg="del">
          <ac:chgData name="Marie Chris Soque" userId="9ebdbcbf79932a9a" providerId="LiveId" clId="{F7E94FF2-A336-4165-A3B4-59CC1A2A0279}" dt="2022-12-21T03:38:19.011" v="1926" actId="478"/>
          <ac:picMkLst>
            <pc:docMk/>
            <pc:sldMk cId="2242992178" sldId="699"/>
            <ac:picMk id="4" creationId="{7246FC0F-D629-40D3-1488-13EEBD2E834B}"/>
          </ac:picMkLst>
        </pc:picChg>
        <pc:picChg chg="add mod">
          <ac:chgData name="Marie Chris Soque" userId="9ebdbcbf79932a9a" providerId="LiveId" clId="{F7E94FF2-A336-4165-A3B4-59CC1A2A0279}" dt="2022-12-21T03:42:21.235" v="1929" actId="14100"/>
          <ac:picMkLst>
            <pc:docMk/>
            <pc:sldMk cId="2242992178" sldId="699"/>
            <ac:picMk id="5" creationId="{33B119D6-C2A2-2217-C4CC-DD4A6C46A113}"/>
          </ac:picMkLst>
        </pc:picChg>
      </pc:sldChg>
      <pc:sldChg chg="addSp delSp modSp add mod">
        <pc:chgData name="Marie Chris Soque" userId="9ebdbcbf79932a9a" providerId="LiveId" clId="{F7E94FF2-A336-4165-A3B4-59CC1A2A0279}" dt="2022-12-21T03:45:19.204" v="1942" actId="14100"/>
        <pc:sldMkLst>
          <pc:docMk/>
          <pc:sldMk cId="2865029024" sldId="700"/>
        </pc:sldMkLst>
        <pc:picChg chg="add mod">
          <ac:chgData name="Marie Chris Soque" userId="9ebdbcbf79932a9a" providerId="LiveId" clId="{F7E94FF2-A336-4165-A3B4-59CC1A2A0279}" dt="2022-12-21T03:45:19.204" v="1942" actId="14100"/>
          <ac:picMkLst>
            <pc:docMk/>
            <pc:sldMk cId="2865029024" sldId="700"/>
            <ac:picMk id="4" creationId="{83365007-7283-344F-6EB9-28D8FA234E2A}"/>
          </ac:picMkLst>
        </pc:picChg>
        <pc:picChg chg="del">
          <ac:chgData name="Marie Chris Soque" userId="9ebdbcbf79932a9a" providerId="LiveId" clId="{F7E94FF2-A336-4165-A3B4-59CC1A2A0279}" dt="2022-12-21T03:45:13.227" v="1939" actId="478"/>
          <ac:picMkLst>
            <pc:docMk/>
            <pc:sldMk cId="2865029024" sldId="700"/>
            <ac:picMk id="5" creationId="{33B119D6-C2A2-2217-C4CC-DD4A6C46A113}"/>
          </ac:picMkLst>
        </pc:picChg>
      </pc:sldChg>
      <pc:sldChg chg="addSp delSp modSp add mod">
        <pc:chgData name="Marie Chris Soque" userId="9ebdbcbf79932a9a" providerId="LiveId" clId="{F7E94FF2-A336-4165-A3B4-59CC1A2A0279}" dt="2022-12-21T03:50:03.228" v="1978" actId="14100"/>
        <pc:sldMkLst>
          <pc:docMk/>
          <pc:sldMk cId="695889309" sldId="701"/>
        </pc:sldMkLst>
        <pc:spChg chg="mod">
          <ac:chgData name="Marie Chris Soque" userId="9ebdbcbf79932a9a" providerId="LiveId" clId="{F7E94FF2-A336-4165-A3B4-59CC1A2A0279}" dt="2022-12-21T03:49:19.345" v="1963" actId="20577"/>
          <ac:spMkLst>
            <pc:docMk/>
            <pc:sldMk cId="695889309" sldId="701"/>
            <ac:spMk id="2" creationId="{D1F6532E-CF8F-44C0-AFBE-18569735C5C4}"/>
          </ac:spMkLst>
        </pc:spChg>
        <pc:spChg chg="add mod">
          <ac:chgData name="Marie Chris Soque" userId="9ebdbcbf79932a9a" providerId="LiveId" clId="{F7E94FF2-A336-4165-A3B4-59CC1A2A0279}" dt="2022-12-21T03:50:03.228" v="1978" actId="14100"/>
          <ac:spMkLst>
            <pc:docMk/>
            <pc:sldMk cId="695889309" sldId="701"/>
            <ac:spMk id="7" creationId="{D202692A-7145-4EBC-74E5-1F8369E32297}"/>
          </ac:spMkLst>
        </pc:spChg>
        <pc:picChg chg="del">
          <ac:chgData name="Marie Chris Soque" userId="9ebdbcbf79932a9a" providerId="LiveId" clId="{F7E94FF2-A336-4165-A3B4-59CC1A2A0279}" dt="2022-12-21T03:49:21.155" v="1964" actId="478"/>
          <ac:picMkLst>
            <pc:docMk/>
            <pc:sldMk cId="695889309" sldId="701"/>
            <ac:picMk id="4" creationId="{83365007-7283-344F-6EB9-28D8FA234E2A}"/>
          </ac:picMkLst>
        </pc:picChg>
        <pc:picChg chg="add del">
          <ac:chgData name="Marie Chris Soque" userId="9ebdbcbf79932a9a" providerId="LiveId" clId="{F7E94FF2-A336-4165-A3B4-59CC1A2A0279}" dt="2022-12-21T03:49:36.446" v="1966" actId="478"/>
          <ac:picMkLst>
            <pc:docMk/>
            <pc:sldMk cId="695889309" sldId="701"/>
            <ac:picMk id="5" creationId="{FB1C3747-6F9D-5A02-3029-890F7B147030}"/>
          </ac:picMkLst>
        </pc:picChg>
      </pc:sldChg>
      <pc:sldChg chg="addSp delSp modSp add mod">
        <pc:chgData name="Marie Chris Soque" userId="9ebdbcbf79932a9a" providerId="LiveId" clId="{F7E94FF2-A336-4165-A3B4-59CC1A2A0279}" dt="2022-12-21T03:50:30.319" v="1984" actId="14100"/>
        <pc:sldMkLst>
          <pc:docMk/>
          <pc:sldMk cId="3264612520" sldId="702"/>
        </pc:sldMkLst>
        <pc:spChg chg="del">
          <ac:chgData name="Marie Chris Soque" userId="9ebdbcbf79932a9a" providerId="LiveId" clId="{F7E94FF2-A336-4165-A3B4-59CC1A2A0279}" dt="2022-12-21T03:50:08.584" v="1980" actId="478"/>
          <ac:spMkLst>
            <pc:docMk/>
            <pc:sldMk cId="3264612520" sldId="702"/>
            <ac:spMk id="7" creationId="{D202692A-7145-4EBC-74E5-1F8369E32297}"/>
          </ac:spMkLst>
        </pc:spChg>
        <pc:picChg chg="add mod">
          <ac:chgData name="Marie Chris Soque" userId="9ebdbcbf79932a9a" providerId="LiveId" clId="{F7E94FF2-A336-4165-A3B4-59CC1A2A0279}" dt="2022-12-21T03:50:30.319" v="1984" actId="14100"/>
          <ac:picMkLst>
            <pc:docMk/>
            <pc:sldMk cId="3264612520" sldId="702"/>
            <ac:picMk id="4" creationId="{0D34331C-2AEA-E541-F53B-CCC2DDC26B53}"/>
          </ac:picMkLst>
        </pc:picChg>
      </pc:sldChg>
      <pc:sldChg chg="addSp delSp modSp add mod">
        <pc:chgData name="Marie Chris Soque" userId="9ebdbcbf79932a9a" providerId="LiveId" clId="{F7E94FF2-A336-4165-A3B4-59CC1A2A0279}" dt="2022-12-21T03:51:25.636" v="1994" actId="14100"/>
        <pc:sldMkLst>
          <pc:docMk/>
          <pc:sldMk cId="2111845482" sldId="703"/>
        </pc:sldMkLst>
        <pc:picChg chg="del">
          <ac:chgData name="Marie Chris Soque" userId="9ebdbcbf79932a9a" providerId="LiveId" clId="{F7E94FF2-A336-4165-A3B4-59CC1A2A0279}" dt="2022-12-21T03:50:42.096" v="1986" actId="478"/>
          <ac:picMkLst>
            <pc:docMk/>
            <pc:sldMk cId="2111845482" sldId="703"/>
            <ac:picMk id="4" creationId="{0D34331C-2AEA-E541-F53B-CCC2DDC26B53}"/>
          </ac:picMkLst>
        </pc:picChg>
        <pc:picChg chg="add del">
          <ac:chgData name="Marie Chris Soque" userId="9ebdbcbf79932a9a" providerId="LiveId" clId="{F7E94FF2-A336-4165-A3B4-59CC1A2A0279}" dt="2022-12-21T03:50:51.847" v="1988" actId="478"/>
          <ac:picMkLst>
            <pc:docMk/>
            <pc:sldMk cId="2111845482" sldId="703"/>
            <ac:picMk id="5" creationId="{649D744B-6ED3-D1DB-AFCC-1160302752A2}"/>
          </ac:picMkLst>
        </pc:picChg>
        <pc:picChg chg="add mod">
          <ac:chgData name="Marie Chris Soque" userId="9ebdbcbf79932a9a" providerId="LiveId" clId="{F7E94FF2-A336-4165-A3B4-59CC1A2A0279}" dt="2022-12-21T03:51:25.636" v="1994" actId="14100"/>
          <ac:picMkLst>
            <pc:docMk/>
            <pc:sldMk cId="2111845482" sldId="703"/>
            <ac:picMk id="7" creationId="{561E53C2-9F2E-105C-565E-CC86C8F5CAC8}"/>
          </ac:picMkLst>
        </pc:picChg>
      </pc:sldChg>
      <pc:sldChg chg="addSp delSp modSp add mod">
        <pc:chgData name="Marie Chris Soque" userId="9ebdbcbf79932a9a" providerId="LiveId" clId="{F7E94FF2-A336-4165-A3B4-59CC1A2A0279}" dt="2022-12-21T03:52:03.833" v="2000" actId="14100"/>
        <pc:sldMkLst>
          <pc:docMk/>
          <pc:sldMk cId="3090835788" sldId="704"/>
        </pc:sldMkLst>
        <pc:picChg chg="add mod">
          <ac:chgData name="Marie Chris Soque" userId="9ebdbcbf79932a9a" providerId="LiveId" clId="{F7E94FF2-A336-4165-A3B4-59CC1A2A0279}" dt="2022-12-21T03:52:03.833" v="2000" actId="14100"/>
          <ac:picMkLst>
            <pc:docMk/>
            <pc:sldMk cId="3090835788" sldId="704"/>
            <ac:picMk id="4" creationId="{75E518B7-463D-5CBD-11D4-3F123675572E}"/>
          </ac:picMkLst>
        </pc:picChg>
        <pc:picChg chg="del">
          <ac:chgData name="Marie Chris Soque" userId="9ebdbcbf79932a9a" providerId="LiveId" clId="{F7E94FF2-A336-4165-A3B4-59CC1A2A0279}" dt="2022-12-21T03:51:42.658" v="1996" actId="478"/>
          <ac:picMkLst>
            <pc:docMk/>
            <pc:sldMk cId="3090835788" sldId="704"/>
            <ac:picMk id="7" creationId="{561E53C2-9F2E-105C-565E-CC86C8F5CAC8}"/>
          </ac:picMkLst>
        </pc:picChg>
      </pc:sldChg>
      <pc:sldChg chg="addSp delSp modSp add mod">
        <pc:chgData name="Marie Chris Soque" userId="9ebdbcbf79932a9a" providerId="LiveId" clId="{F7E94FF2-A336-4165-A3B4-59CC1A2A0279}" dt="2022-12-21T03:52:39.399" v="2006" actId="14100"/>
        <pc:sldMkLst>
          <pc:docMk/>
          <pc:sldMk cId="2616024002" sldId="705"/>
        </pc:sldMkLst>
        <pc:picChg chg="del">
          <ac:chgData name="Marie Chris Soque" userId="9ebdbcbf79932a9a" providerId="LiveId" clId="{F7E94FF2-A336-4165-A3B4-59CC1A2A0279}" dt="2022-12-21T03:52:08.502" v="2002" actId="478"/>
          <ac:picMkLst>
            <pc:docMk/>
            <pc:sldMk cId="2616024002" sldId="705"/>
            <ac:picMk id="4" creationId="{75E518B7-463D-5CBD-11D4-3F123675572E}"/>
          </ac:picMkLst>
        </pc:picChg>
        <pc:picChg chg="add mod">
          <ac:chgData name="Marie Chris Soque" userId="9ebdbcbf79932a9a" providerId="LiveId" clId="{F7E94FF2-A336-4165-A3B4-59CC1A2A0279}" dt="2022-12-21T03:52:39.399" v="2006" actId="14100"/>
          <ac:picMkLst>
            <pc:docMk/>
            <pc:sldMk cId="2616024002" sldId="705"/>
            <ac:picMk id="5" creationId="{86095B82-D9F6-F357-48BD-86D2812F2CD8}"/>
          </ac:picMkLst>
        </pc:picChg>
      </pc:sldChg>
      <pc:sldChg chg="addSp delSp modSp add mod">
        <pc:chgData name="Marie Chris Soque" userId="9ebdbcbf79932a9a" providerId="LiveId" clId="{F7E94FF2-A336-4165-A3B4-59CC1A2A0279}" dt="2022-12-21T03:53:59.362" v="2014" actId="14100"/>
        <pc:sldMkLst>
          <pc:docMk/>
          <pc:sldMk cId="2595140486" sldId="706"/>
        </pc:sldMkLst>
        <pc:spChg chg="mod">
          <ac:chgData name="Marie Chris Soque" userId="9ebdbcbf79932a9a" providerId="LiveId" clId="{F7E94FF2-A336-4165-A3B4-59CC1A2A0279}" dt="2022-12-21T03:53:59.362" v="2014" actId="14100"/>
          <ac:spMkLst>
            <pc:docMk/>
            <pc:sldMk cId="2595140486" sldId="706"/>
            <ac:spMk id="2" creationId="{D1F6532E-CF8F-44C0-AFBE-18569735C5C4}"/>
          </ac:spMkLst>
        </pc:spChg>
        <pc:picChg chg="add mod">
          <ac:chgData name="Marie Chris Soque" userId="9ebdbcbf79932a9a" providerId="LiveId" clId="{F7E94FF2-A336-4165-A3B4-59CC1A2A0279}" dt="2022-12-21T03:53:17.257" v="2012" actId="1076"/>
          <ac:picMkLst>
            <pc:docMk/>
            <pc:sldMk cId="2595140486" sldId="706"/>
            <ac:picMk id="4" creationId="{9FDC008F-E73A-21DE-7A17-A2C049FD9956}"/>
          </ac:picMkLst>
        </pc:picChg>
        <pc:picChg chg="del">
          <ac:chgData name="Marie Chris Soque" userId="9ebdbcbf79932a9a" providerId="LiveId" clId="{F7E94FF2-A336-4165-A3B4-59CC1A2A0279}" dt="2022-12-21T03:52:54.395" v="2008" actId="478"/>
          <ac:picMkLst>
            <pc:docMk/>
            <pc:sldMk cId="2595140486" sldId="706"/>
            <ac:picMk id="5" creationId="{86095B82-D9F6-F357-48BD-86D2812F2CD8}"/>
          </ac:picMkLst>
        </pc:picChg>
      </pc:sldChg>
      <pc:sldChg chg="addSp delSp modSp add mod">
        <pc:chgData name="Marie Chris Soque" userId="9ebdbcbf79932a9a" providerId="LiveId" clId="{F7E94FF2-A336-4165-A3B4-59CC1A2A0279}" dt="2022-12-21T03:55:08.560" v="2043" actId="14100"/>
        <pc:sldMkLst>
          <pc:docMk/>
          <pc:sldMk cId="2578143363" sldId="707"/>
        </pc:sldMkLst>
        <pc:spChg chg="mod">
          <ac:chgData name="Marie Chris Soque" userId="9ebdbcbf79932a9a" providerId="LiveId" clId="{F7E94FF2-A336-4165-A3B4-59CC1A2A0279}" dt="2022-12-21T03:54:54.737" v="2040" actId="20577"/>
          <ac:spMkLst>
            <pc:docMk/>
            <pc:sldMk cId="2578143363" sldId="707"/>
            <ac:spMk id="2" creationId="{D1F6532E-CF8F-44C0-AFBE-18569735C5C4}"/>
          </ac:spMkLst>
        </pc:spChg>
        <pc:picChg chg="del">
          <ac:chgData name="Marie Chris Soque" userId="9ebdbcbf79932a9a" providerId="LiveId" clId="{F7E94FF2-A336-4165-A3B4-59CC1A2A0279}" dt="2022-12-21T03:54:20.272" v="2016" actId="478"/>
          <ac:picMkLst>
            <pc:docMk/>
            <pc:sldMk cId="2578143363" sldId="707"/>
            <ac:picMk id="4" creationId="{9FDC008F-E73A-21DE-7A17-A2C049FD9956}"/>
          </ac:picMkLst>
        </pc:picChg>
        <pc:picChg chg="add mod">
          <ac:chgData name="Marie Chris Soque" userId="9ebdbcbf79932a9a" providerId="LiveId" clId="{F7E94FF2-A336-4165-A3B4-59CC1A2A0279}" dt="2022-12-21T03:55:08.560" v="2043" actId="14100"/>
          <ac:picMkLst>
            <pc:docMk/>
            <pc:sldMk cId="2578143363" sldId="707"/>
            <ac:picMk id="5" creationId="{E0378648-E6BA-980A-5EB8-4ACD3681C250}"/>
          </ac:picMkLst>
        </pc:picChg>
      </pc:sldChg>
      <pc:sldChg chg="addSp delSp modSp add mod">
        <pc:chgData name="Marie Chris Soque" userId="9ebdbcbf79932a9a" providerId="LiveId" clId="{F7E94FF2-A336-4165-A3B4-59CC1A2A0279}" dt="2022-12-21T03:55:36.711" v="2048" actId="14100"/>
        <pc:sldMkLst>
          <pc:docMk/>
          <pc:sldMk cId="3659571730" sldId="708"/>
        </pc:sldMkLst>
        <pc:picChg chg="add mod">
          <ac:chgData name="Marie Chris Soque" userId="9ebdbcbf79932a9a" providerId="LiveId" clId="{F7E94FF2-A336-4165-A3B4-59CC1A2A0279}" dt="2022-12-21T03:55:36.711" v="2048" actId="14100"/>
          <ac:picMkLst>
            <pc:docMk/>
            <pc:sldMk cId="3659571730" sldId="708"/>
            <ac:picMk id="4" creationId="{9991C2BB-7DF9-4C41-06F1-552FBEF4C8A3}"/>
          </ac:picMkLst>
        </pc:picChg>
        <pc:picChg chg="del">
          <ac:chgData name="Marie Chris Soque" userId="9ebdbcbf79932a9a" providerId="LiveId" clId="{F7E94FF2-A336-4165-A3B4-59CC1A2A0279}" dt="2022-12-21T03:55:23.082" v="2045" actId="478"/>
          <ac:picMkLst>
            <pc:docMk/>
            <pc:sldMk cId="3659571730" sldId="708"/>
            <ac:picMk id="5" creationId="{E0378648-E6BA-980A-5EB8-4ACD3681C250}"/>
          </ac:picMkLst>
        </pc:picChg>
      </pc:sldChg>
      <pc:sldChg chg="addSp delSp modSp add mod">
        <pc:chgData name="Marie Chris Soque" userId="9ebdbcbf79932a9a" providerId="LiveId" clId="{F7E94FF2-A336-4165-A3B4-59CC1A2A0279}" dt="2022-12-21T03:55:53.480" v="2053" actId="14100"/>
        <pc:sldMkLst>
          <pc:docMk/>
          <pc:sldMk cId="3136573658" sldId="709"/>
        </pc:sldMkLst>
        <pc:picChg chg="del">
          <ac:chgData name="Marie Chris Soque" userId="9ebdbcbf79932a9a" providerId="LiveId" clId="{F7E94FF2-A336-4165-A3B4-59CC1A2A0279}" dt="2022-12-21T03:55:41.324" v="2050" actId="478"/>
          <ac:picMkLst>
            <pc:docMk/>
            <pc:sldMk cId="3136573658" sldId="709"/>
            <ac:picMk id="4" creationId="{9991C2BB-7DF9-4C41-06F1-552FBEF4C8A3}"/>
          </ac:picMkLst>
        </pc:picChg>
        <pc:picChg chg="add mod">
          <ac:chgData name="Marie Chris Soque" userId="9ebdbcbf79932a9a" providerId="LiveId" clId="{F7E94FF2-A336-4165-A3B4-59CC1A2A0279}" dt="2022-12-21T03:55:53.480" v="2053" actId="14100"/>
          <ac:picMkLst>
            <pc:docMk/>
            <pc:sldMk cId="3136573658" sldId="709"/>
            <ac:picMk id="5" creationId="{0763DB04-9077-6484-6F64-A693E8A15CF0}"/>
          </ac:picMkLst>
        </pc:picChg>
      </pc:sldChg>
      <pc:sldChg chg="addSp delSp modSp add mod">
        <pc:chgData name="Marie Chris Soque" userId="9ebdbcbf79932a9a" providerId="LiveId" clId="{F7E94FF2-A336-4165-A3B4-59CC1A2A0279}" dt="2022-12-21T03:56:11.920" v="2058" actId="14100"/>
        <pc:sldMkLst>
          <pc:docMk/>
          <pc:sldMk cId="2437498864" sldId="710"/>
        </pc:sldMkLst>
        <pc:picChg chg="add mod">
          <ac:chgData name="Marie Chris Soque" userId="9ebdbcbf79932a9a" providerId="LiveId" clId="{F7E94FF2-A336-4165-A3B4-59CC1A2A0279}" dt="2022-12-21T03:56:11.920" v="2058" actId="14100"/>
          <ac:picMkLst>
            <pc:docMk/>
            <pc:sldMk cId="2437498864" sldId="710"/>
            <ac:picMk id="4" creationId="{03D11CF6-527D-4232-E738-B21C26400013}"/>
          </ac:picMkLst>
        </pc:picChg>
        <pc:picChg chg="del">
          <ac:chgData name="Marie Chris Soque" userId="9ebdbcbf79932a9a" providerId="LiveId" clId="{F7E94FF2-A336-4165-A3B4-59CC1A2A0279}" dt="2022-12-21T03:55:58.080" v="2055" actId="478"/>
          <ac:picMkLst>
            <pc:docMk/>
            <pc:sldMk cId="2437498864" sldId="710"/>
            <ac:picMk id="5" creationId="{0763DB04-9077-6484-6F64-A693E8A15CF0}"/>
          </ac:picMkLst>
        </pc:picChg>
      </pc:sldChg>
      <pc:sldChg chg="addSp delSp modSp add mod">
        <pc:chgData name="Marie Chris Soque" userId="9ebdbcbf79932a9a" providerId="LiveId" clId="{F7E94FF2-A336-4165-A3B4-59CC1A2A0279}" dt="2022-12-21T03:56:52.255" v="2064" actId="1076"/>
        <pc:sldMkLst>
          <pc:docMk/>
          <pc:sldMk cId="2006755526" sldId="711"/>
        </pc:sldMkLst>
        <pc:picChg chg="del">
          <ac:chgData name="Marie Chris Soque" userId="9ebdbcbf79932a9a" providerId="LiveId" clId="{F7E94FF2-A336-4165-A3B4-59CC1A2A0279}" dt="2022-12-21T03:56:35.699" v="2060" actId="478"/>
          <ac:picMkLst>
            <pc:docMk/>
            <pc:sldMk cId="2006755526" sldId="711"/>
            <ac:picMk id="4" creationId="{03D11CF6-527D-4232-E738-B21C26400013}"/>
          </ac:picMkLst>
        </pc:picChg>
        <pc:picChg chg="add mod">
          <ac:chgData name="Marie Chris Soque" userId="9ebdbcbf79932a9a" providerId="LiveId" clId="{F7E94FF2-A336-4165-A3B4-59CC1A2A0279}" dt="2022-12-21T03:56:52.255" v="2064" actId="1076"/>
          <ac:picMkLst>
            <pc:docMk/>
            <pc:sldMk cId="2006755526" sldId="711"/>
            <ac:picMk id="5" creationId="{A5D98CB7-4478-33F9-E752-E787D0B4E906}"/>
          </ac:picMkLst>
        </pc:picChg>
      </pc:sldChg>
      <pc:sldChg chg="addSp delSp modSp add mod">
        <pc:chgData name="Marie Chris Soque" userId="9ebdbcbf79932a9a" providerId="LiveId" clId="{F7E94FF2-A336-4165-A3B4-59CC1A2A0279}" dt="2022-12-21T03:57:24.675" v="2085" actId="14100"/>
        <pc:sldMkLst>
          <pc:docMk/>
          <pc:sldMk cId="472616990" sldId="712"/>
        </pc:sldMkLst>
        <pc:spChg chg="mod">
          <ac:chgData name="Marie Chris Soque" userId="9ebdbcbf79932a9a" providerId="LiveId" clId="{F7E94FF2-A336-4165-A3B4-59CC1A2A0279}" dt="2022-12-21T03:57:09.584" v="2082" actId="20577"/>
          <ac:spMkLst>
            <pc:docMk/>
            <pc:sldMk cId="472616990" sldId="712"/>
            <ac:spMk id="2" creationId="{D1F6532E-CF8F-44C0-AFBE-18569735C5C4}"/>
          </ac:spMkLst>
        </pc:spChg>
        <pc:picChg chg="add mod">
          <ac:chgData name="Marie Chris Soque" userId="9ebdbcbf79932a9a" providerId="LiveId" clId="{F7E94FF2-A336-4165-A3B4-59CC1A2A0279}" dt="2022-12-21T03:57:24.675" v="2085" actId="14100"/>
          <ac:picMkLst>
            <pc:docMk/>
            <pc:sldMk cId="472616990" sldId="712"/>
            <ac:picMk id="4" creationId="{E86E31B0-3A13-896C-AB3C-E59A9609CEDE}"/>
          </ac:picMkLst>
        </pc:picChg>
        <pc:picChg chg="del">
          <ac:chgData name="Marie Chris Soque" userId="9ebdbcbf79932a9a" providerId="LiveId" clId="{F7E94FF2-A336-4165-A3B4-59CC1A2A0279}" dt="2022-12-21T03:57:05.480" v="2078" actId="478"/>
          <ac:picMkLst>
            <pc:docMk/>
            <pc:sldMk cId="472616990" sldId="712"/>
            <ac:picMk id="5" creationId="{A5D98CB7-4478-33F9-E752-E787D0B4E906}"/>
          </ac:picMkLst>
        </pc:picChg>
      </pc:sldChg>
      <pc:sldChg chg="addSp delSp modSp add mod">
        <pc:chgData name="Marie Chris Soque" userId="9ebdbcbf79932a9a" providerId="LiveId" clId="{F7E94FF2-A336-4165-A3B4-59CC1A2A0279}" dt="2022-12-21T03:58:01.773" v="2090" actId="14100"/>
        <pc:sldMkLst>
          <pc:docMk/>
          <pc:sldMk cId="2241074687" sldId="713"/>
        </pc:sldMkLst>
        <pc:picChg chg="del">
          <ac:chgData name="Marie Chris Soque" userId="9ebdbcbf79932a9a" providerId="LiveId" clId="{F7E94FF2-A336-4165-A3B4-59CC1A2A0279}" dt="2022-12-21T03:57:38.595" v="2087" actId="478"/>
          <ac:picMkLst>
            <pc:docMk/>
            <pc:sldMk cId="2241074687" sldId="713"/>
            <ac:picMk id="4" creationId="{E86E31B0-3A13-896C-AB3C-E59A9609CEDE}"/>
          </ac:picMkLst>
        </pc:picChg>
        <pc:picChg chg="add mod">
          <ac:chgData name="Marie Chris Soque" userId="9ebdbcbf79932a9a" providerId="LiveId" clId="{F7E94FF2-A336-4165-A3B4-59CC1A2A0279}" dt="2022-12-21T03:58:01.773" v="2090" actId="14100"/>
          <ac:picMkLst>
            <pc:docMk/>
            <pc:sldMk cId="2241074687" sldId="713"/>
            <ac:picMk id="5" creationId="{06F09D08-FCBE-ECEA-0E9A-C715AC68E9E6}"/>
          </ac:picMkLst>
        </pc:picChg>
      </pc:sldChg>
      <pc:sldChg chg="addSp delSp modSp add mod">
        <pc:chgData name="Marie Chris Soque" userId="9ebdbcbf79932a9a" providerId="LiveId" clId="{F7E94FF2-A336-4165-A3B4-59CC1A2A0279}" dt="2022-12-21T03:58:34.917" v="2097" actId="14100"/>
        <pc:sldMkLst>
          <pc:docMk/>
          <pc:sldMk cId="2592081730" sldId="714"/>
        </pc:sldMkLst>
        <pc:picChg chg="add mod">
          <ac:chgData name="Marie Chris Soque" userId="9ebdbcbf79932a9a" providerId="LiveId" clId="{F7E94FF2-A336-4165-A3B4-59CC1A2A0279}" dt="2022-12-21T03:58:34.917" v="2097" actId="14100"/>
          <ac:picMkLst>
            <pc:docMk/>
            <pc:sldMk cId="2592081730" sldId="714"/>
            <ac:picMk id="4" creationId="{A8FDC0D3-39A4-B621-6D7C-54A728305383}"/>
          </ac:picMkLst>
        </pc:picChg>
        <pc:picChg chg="del">
          <ac:chgData name="Marie Chris Soque" userId="9ebdbcbf79932a9a" providerId="LiveId" clId="{F7E94FF2-A336-4165-A3B4-59CC1A2A0279}" dt="2022-12-21T03:58:22.707" v="2094" actId="478"/>
          <ac:picMkLst>
            <pc:docMk/>
            <pc:sldMk cId="2592081730" sldId="714"/>
            <ac:picMk id="5" creationId="{06F09D08-FCBE-ECEA-0E9A-C715AC68E9E6}"/>
          </ac:picMkLst>
        </pc:picChg>
      </pc:sldChg>
      <pc:sldChg chg="new del">
        <pc:chgData name="Marie Chris Soque" userId="9ebdbcbf79932a9a" providerId="LiveId" clId="{F7E94FF2-A336-4165-A3B4-59CC1A2A0279}" dt="2022-12-21T03:58:18.753" v="2092" actId="47"/>
        <pc:sldMkLst>
          <pc:docMk/>
          <pc:sldMk cId="3672848688" sldId="714"/>
        </pc:sldMkLst>
      </pc:sldChg>
      <pc:sldChg chg="addSp delSp modSp add mod">
        <pc:chgData name="Marie Chris Soque" userId="9ebdbcbf79932a9a" providerId="LiveId" clId="{F7E94FF2-A336-4165-A3B4-59CC1A2A0279}" dt="2022-12-21T03:58:58.567" v="2103" actId="1076"/>
        <pc:sldMkLst>
          <pc:docMk/>
          <pc:sldMk cId="2931080405" sldId="715"/>
        </pc:sldMkLst>
        <pc:picChg chg="del">
          <ac:chgData name="Marie Chris Soque" userId="9ebdbcbf79932a9a" providerId="LiveId" clId="{F7E94FF2-A336-4165-A3B4-59CC1A2A0279}" dt="2022-12-21T03:58:41.216" v="2099" actId="478"/>
          <ac:picMkLst>
            <pc:docMk/>
            <pc:sldMk cId="2931080405" sldId="715"/>
            <ac:picMk id="4" creationId="{A8FDC0D3-39A4-B621-6D7C-54A728305383}"/>
          </ac:picMkLst>
        </pc:picChg>
        <pc:picChg chg="add mod">
          <ac:chgData name="Marie Chris Soque" userId="9ebdbcbf79932a9a" providerId="LiveId" clId="{F7E94FF2-A336-4165-A3B4-59CC1A2A0279}" dt="2022-12-21T03:58:58.567" v="2103" actId="1076"/>
          <ac:picMkLst>
            <pc:docMk/>
            <pc:sldMk cId="2931080405" sldId="715"/>
            <ac:picMk id="5" creationId="{592BEF0B-E607-4A24-C71B-F4AB9EE784A6}"/>
          </ac:picMkLst>
        </pc:picChg>
      </pc:sldChg>
      <pc:sldChg chg="addSp delSp modSp add mod">
        <pc:chgData name="Marie Chris Soque" userId="9ebdbcbf79932a9a" providerId="LiveId" clId="{F7E94FF2-A336-4165-A3B4-59CC1A2A0279}" dt="2022-12-21T03:59:21.490" v="2108" actId="14100"/>
        <pc:sldMkLst>
          <pc:docMk/>
          <pc:sldMk cId="1888371403" sldId="716"/>
        </pc:sldMkLst>
        <pc:picChg chg="add mod">
          <ac:chgData name="Marie Chris Soque" userId="9ebdbcbf79932a9a" providerId="LiveId" clId="{F7E94FF2-A336-4165-A3B4-59CC1A2A0279}" dt="2022-12-21T03:59:21.490" v="2108" actId="14100"/>
          <ac:picMkLst>
            <pc:docMk/>
            <pc:sldMk cId="1888371403" sldId="716"/>
            <ac:picMk id="4" creationId="{835D9D11-595B-58BE-F8A7-6053FD4E6597}"/>
          </ac:picMkLst>
        </pc:picChg>
        <pc:picChg chg="del">
          <ac:chgData name="Marie Chris Soque" userId="9ebdbcbf79932a9a" providerId="LiveId" clId="{F7E94FF2-A336-4165-A3B4-59CC1A2A0279}" dt="2022-12-21T03:59:09.267" v="2105" actId="478"/>
          <ac:picMkLst>
            <pc:docMk/>
            <pc:sldMk cId="1888371403" sldId="716"/>
            <ac:picMk id="5" creationId="{592BEF0B-E607-4A24-C71B-F4AB9EE784A6}"/>
          </ac:picMkLst>
        </pc:picChg>
      </pc:sldChg>
      <pc:sldChg chg="addSp delSp modSp add mod">
        <pc:chgData name="Marie Chris Soque" userId="9ebdbcbf79932a9a" providerId="LiveId" clId="{F7E94FF2-A336-4165-A3B4-59CC1A2A0279}" dt="2022-12-21T03:59:44.793" v="2114" actId="14100"/>
        <pc:sldMkLst>
          <pc:docMk/>
          <pc:sldMk cId="2051050385" sldId="717"/>
        </pc:sldMkLst>
        <pc:picChg chg="del">
          <ac:chgData name="Marie Chris Soque" userId="9ebdbcbf79932a9a" providerId="LiveId" clId="{F7E94FF2-A336-4165-A3B4-59CC1A2A0279}" dt="2022-12-21T03:59:27.151" v="2110" actId="478"/>
          <ac:picMkLst>
            <pc:docMk/>
            <pc:sldMk cId="2051050385" sldId="717"/>
            <ac:picMk id="4" creationId="{835D9D11-595B-58BE-F8A7-6053FD4E6597}"/>
          </ac:picMkLst>
        </pc:picChg>
        <pc:picChg chg="add mod">
          <ac:chgData name="Marie Chris Soque" userId="9ebdbcbf79932a9a" providerId="LiveId" clId="{F7E94FF2-A336-4165-A3B4-59CC1A2A0279}" dt="2022-12-21T03:59:44.793" v="2114" actId="14100"/>
          <ac:picMkLst>
            <pc:docMk/>
            <pc:sldMk cId="2051050385" sldId="717"/>
            <ac:picMk id="5" creationId="{63C4E337-53DF-EC86-6F5A-F71891FAC1B7}"/>
          </ac:picMkLst>
        </pc:picChg>
      </pc:sldChg>
      <pc:sldChg chg="addSp delSp modSp add mod">
        <pc:chgData name="Marie Chris Soque" userId="9ebdbcbf79932a9a" providerId="LiveId" clId="{F7E94FF2-A336-4165-A3B4-59CC1A2A0279}" dt="2022-12-21T04:00:03.958" v="2119" actId="14100"/>
        <pc:sldMkLst>
          <pc:docMk/>
          <pc:sldMk cId="2579522149" sldId="718"/>
        </pc:sldMkLst>
        <pc:picChg chg="add mod">
          <ac:chgData name="Marie Chris Soque" userId="9ebdbcbf79932a9a" providerId="LiveId" clId="{F7E94FF2-A336-4165-A3B4-59CC1A2A0279}" dt="2022-12-21T04:00:03.958" v="2119" actId="14100"/>
          <ac:picMkLst>
            <pc:docMk/>
            <pc:sldMk cId="2579522149" sldId="718"/>
            <ac:picMk id="4" creationId="{CE6D4BBA-7063-1BE2-E4C7-AA65B777D334}"/>
          </ac:picMkLst>
        </pc:picChg>
        <pc:picChg chg="del">
          <ac:chgData name="Marie Chris Soque" userId="9ebdbcbf79932a9a" providerId="LiveId" clId="{F7E94FF2-A336-4165-A3B4-59CC1A2A0279}" dt="2022-12-21T03:59:53.472" v="2116" actId="478"/>
          <ac:picMkLst>
            <pc:docMk/>
            <pc:sldMk cId="2579522149" sldId="718"/>
            <ac:picMk id="5" creationId="{63C4E337-53DF-EC86-6F5A-F71891FAC1B7}"/>
          </ac:picMkLst>
        </pc:picChg>
      </pc:sldChg>
      <pc:sldChg chg="addSp delSp modSp add mod">
        <pc:chgData name="Marie Chris Soque" userId="9ebdbcbf79932a9a" providerId="LiveId" clId="{F7E94FF2-A336-4165-A3B4-59CC1A2A0279}" dt="2022-12-21T04:00:23.951" v="2124" actId="14100"/>
        <pc:sldMkLst>
          <pc:docMk/>
          <pc:sldMk cId="1727068677" sldId="719"/>
        </pc:sldMkLst>
        <pc:picChg chg="del">
          <ac:chgData name="Marie Chris Soque" userId="9ebdbcbf79932a9a" providerId="LiveId" clId="{F7E94FF2-A336-4165-A3B4-59CC1A2A0279}" dt="2022-12-21T04:00:19.003" v="2121" actId="478"/>
          <ac:picMkLst>
            <pc:docMk/>
            <pc:sldMk cId="1727068677" sldId="719"/>
            <ac:picMk id="4" creationId="{CE6D4BBA-7063-1BE2-E4C7-AA65B777D334}"/>
          </ac:picMkLst>
        </pc:picChg>
        <pc:picChg chg="add mod">
          <ac:chgData name="Marie Chris Soque" userId="9ebdbcbf79932a9a" providerId="LiveId" clId="{F7E94FF2-A336-4165-A3B4-59CC1A2A0279}" dt="2022-12-21T04:00:23.951" v="2124" actId="14100"/>
          <ac:picMkLst>
            <pc:docMk/>
            <pc:sldMk cId="1727068677" sldId="719"/>
            <ac:picMk id="5" creationId="{86D18879-7D43-C6D0-0796-3CA78086E0D1}"/>
          </ac:picMkLst>
        </pc:picChg>
      </pc:sldChg>
      <pc:sldChg chg="addSp delSp modSp add mod">
        <pc:chgData name="Marie Chris Soque" userId="9ebdbcbf79932a9a" providerId="LiveId" clId="{F7E94FF2-A336-4165-A3B4-59CC1A2A0279}" dt="2022-12-21T04:00:51.948" v="2146" actId="14100"/>
        <pc:sldMkLst>
          <pc:docMk/>
          <pc:sldMk cId="2367652332" sldId="720"/>
        </pc:sldMkLst>
        <pc:spChg chg="mod">
          <ac:chgData name="Marie Chris Soque" userId="9ebdbcbf79932a9a" providerId="LiveId" clId="{F7E94FF2-A336-4165-A3B4-59CC1A2A0279}" dt="2022-12-21T04:00:36.709" v="2142" actId="20577"/>
          <ac:spMkLst>
            <pc:docMk/>
            <pc:sldMk cId="2367652332" sldId="720"/>
            <ac:spMk id="2" creationId="{D1F6532E-CF8F-44C0-AFBE-18569735C5C4}"/>
          </ac:spMkLst>
        </pc:spChg>
        <pc:picChg chg="add mod">
          <ac:chgData name="Marie Chris Soque" userId="9ebdbcbf79932a9a" providerId="LiveId" clId="{F7E94FF2-A336-4165-A3B4-59CC1A2A0279}" dt="2022-12-21T04:00:51.948" v="2146" actId="14100"/>
          <ac:picMkLst>
            <pc:docMk/>
            <pc:sldMk cId="2367652332" sldId="720"/>
            <ac:picMk id="4" creationId="{19E3DF02-665A-BEB9-F56F-E847DDC77EF3}"/>
          </ac:picMkLst>
        </pc:picChg>
        <pc:picChg chg="del">
          <ac:chgData name="Marie Chris Soque" userId="9ebdbcbf79932a9a" providerId="LiveId" clId="{F7E94FF2-A336-4165-A3B4-59CC1A2A0279}" dt="2022-12-21T04:00:38.293" v="2143" actId="478"/>
          <ac:picMkLst>
            <pc:docMk/>
            <pc:sldMk cId="2367652332" sldId="720"/>
            <ac:picMk id="5" creationId="{86D18879-7D43-C6D0-0796-3CA78086E0D1}"/>
          </ac:picMkLst>
        </pc:picChg>
      </pc:sldChg>
      <pc:sldChg chg="addSp delSp modSp add mod">
        <pc:chgData name="Marie Chris Soque" userId="9ebdbcbf79932a9a" providerId="LiveId" clId="{F7E94FF2-A336-4165-A3B4-59CC1A2A0279}" dt="2022-12-21T04:01:10.880" v="2151" actId="14100"/>
        <pc:sldMkLst>
          <pc:docMk/>
          <pc:sldMk cId="2086144533" sldId="721"/>
        </pc:sldMkLst>
        <pc:picChg chg="del">
          <ac:chgData name="Marie Chris Soque" userId="9ebdbcbf79932a9a" providerId="LiveId" clId="{F7E94FF2-A336-4165-A3B4-59CC1A2A0279}" dt="2022-12-21T04:00:57.281" v="2148" actId="478"/>
          <ac:picMkLst>
            <pc:docMk/>
            <pc:sldMk cId="2086144533" sldId="721"/>
            <ac:picMk id="4" creationId="{19E3DF02-665A-BEB9-F56F-E847DDC77EF3}"/>
          </ac:picMkLst>
        </pc:picChg>
        <pc:picChg chg="add mod">
          <ac:chgData name="Marie Chris Soque" userId="9ebdbcbf79932a9a" providerId="LiveId" clId="{F7E94FF2-A336-4165-A3B4-59CC1A2A0279}" dt="2022-12-21T04:01:10.880" v="2151" actId="14100"/>
          <ac:picMkLst>
            <pc:docMk/>
            <pc:sldMk cId="2086144533" sldId="721"/>
            <ac:picMk id="5" creationId="{C0C3D53A-B83C-FD29-C49B-E6472AE00F70}"/>
          </ac:picMkLst>
        </pc:picChg>
      </pc:sldChg>
      <pc:sldChg chg="addSp delSp modSp add mod">
        <pc:chgData name="Marie Chris Soque" userId="9ebdbcbf79932a9a" providerId="LiveId" clId="{F7E94FF2-A336-4165-A3B4-59CC1A2A0279}" dt="2022-12-21T04:01:42.598" v="2157" actId="1076"/>
        <pc:sldMkLst>
          <pc:docMk/>
          <pc:sldMk cId="2802444092" sldId="722"/>
        </pc:sldMkLst>
        <pc:picChg chg="add mod">
          <ac:chgData name="Marie Chris Soque" userId="9ebdbcbf79932a9a" providerId="LiveId" clId="{F7E94FF2-A336-4165-A3B4-59CC1A2A0279}" dt="2022-12-21T04:01:42.598" v="2157" actId="1076"/>
          <ac:picMkLst>
            <pc:docMk/>
            <pc:sldMk cId="2802444092" sldId="722"/>
            <ac:picMk id="4" creationId="{6E19A5B3-A435-E381-2DEB-474A3EC358F7}"/>
          </ac:picMkLst>
        </pc:picChg>
        <pc:picChg chg="del">
          <ac:chgData name="Marie Chris Soque" userId="9ebdbcbf79932a9a" providerId="LiveId" clId="{F7E94FF2-A336-4165-A3B4-59CC1A2A0279}" dt="2022-12-21T04:01:35.421" v="2153" actId="478"/>
          <ac:picMkLst>
            <pc:docMk/>
            <pc:sldMk cId="2802444092" sldId="722"/>
            <ac:picMk id="5" creationId="{C0C3D53A-B83C-FD29-C49B-E6472AE00F70}"/>
          </ac:picMkLst>
        </pc:picChg>
      </pc:sldChg>
      <pc:sldChg chg="addSp delSp modSp add mod">
        <pc:chgData name="Marie Chris Soque" userId="9ebdbcbf79932a9a" providerId="LiveId" clId="{F7E94FF2-A336-4165-A3B4-59CC1A2A0279}" dt="2022-12-21T04:02:31.729" v="2177" actId="14100"/>
        <pc:sldMkLst>
          <pc:docMk/>
          <pc:sldMk cId="1108671538" sldId="723"/>
        </pc:sldMkLst>
        <pc:spChg chg="mod">
          <ac:chgData name="Marie Chris Soque" userId="9ebdbcbf79932a9a" providerId="LiveId" clId="{F7E94FF2-A336-4165-A3B4-59CC1A2A0279}" dt="2022-12-21T04:02:05.691" v="2174" actId="20577"/>
          <ac:spMkLst>
            <pc:docMk/>
            <pc:sldMk cId="1108671538" sldId="723"/>
            <ac:spMk id="2" creationId="{D1F6532E-CF8F-44C0-AFBE-18569735C5C4}"/>
          </ac:spMkLst>
        </pc:spChg>
        <pc:picChg chg="del">
          <ac:chgData name="Marie Chris Soque" userId="9ebdbcbf79932a9a" providerId="LiveId" clId="{F7E94FF2-A336-4165-A3B4-59CC1A2A0279}" dt="2022-12-21T04:01:53.595" v="2159" actId="478"/>
          <ac:picMkLst>
            <pc:docMk/>
            <pc:sldMk cId="1108671538" sldId="723"/>
            <ac:picMk id="4" creationId="{6E19A5B3-A435-E381-2DEB-474A3EC358F7}"/>
          </ac:picMkLst>
        </pc:picChg>
        <pc:picChg chg="add mod">
          <ac:chgData name="Marie Chris Soque" userId="9ebdbcbf79932a9a" providerId="LiveId" clId="{F7E94FF2-A336-4165-A3B4-59CC1A2A0279}" dt="2022-12-21T04:02:31.729" v="2177" actId="14100"/>
          <ac:picMkLst>
            <pc:docMk/>
            <pc:sldMk cId="1108671538" sldId="723"/>
            <ac:picMk id="5" creationId="{83D32AC4-0FD2-2A89-5DB1-1A6B81541353}"/>
          </ac:picMkLst>
        </pc:picChg>
      </pc:sldChg>
      <pc:sldChg chg="addSp delSp modSp add mod">
        <pc:chgData name="Marie Chris Soque" userId="9ebdbcbf79932a9a" providerId="LiveId" clId="{F7E94FF2-A336-4165-A3B4-59CC1A2A0279}" dt="2022-12-21T04:02:56.860" v="2182" actId="14100"/>
        <pc:sldMkLst>
          <pc:docMk/>
          <pc:sldMk cId="3512165201" sldId="724"/>
        </pc:sldMkLst>
        <pc:picChg chg="add mod">
          <ac:chgData name="Marie Chris Soque" userId="9ebdbcbf79932a9a" providerId="LiveId" clId="{F7E94FF2-A336-4165-A3B4-59CC1A2A0279}" dt="2022-12-21T04:02:56.860" v="2182" actId="14100"/>
          <ac:picMkLst>
            <pc:docMk/>
            <pc:sldMk cId="3512165201" sldId="724"/>
            <ac:picMk id="4" creationId="{A9378CAB-7EFD-0266-FAF5-31DBE92DCCE8}"/>
          </ac:picMkLst>
        </pc:picChg>
        <pc:picChg chg="del">
          <ac:chgData name="Marie Chris Soque" userId="9ebdbcbf79932a9a" providerId="LiveId" clId="{F7E94FF2-A336-4165-A3B4-59CC1A2A0279}" dt="2022-12-21T04:02:35.650" v="2179" actId="478"/>
          <ac:picMkLst>
            <pc:docMk/>
            <pc:sldMk cId="3512165201" sldId="724"/>
            <ac:picMk id="5" creationId="{83D32AC4-0FD2-2A89-5DB1-1A6B81541353}"/>
          </ac:picMkLst>
        </pc:picChg>
      </pc:sldChg>
      <pc:sldChg chg="addSp delSp modSp add mod">
        <pc:chgData name="Marie Chris Soque" userId="9ebdbcbf79932a9a" providerId="LiveId" clId="{F7E94FF2-A336-4165-A3B4-59CC1A2A0279}" dt="2022-12-21T04:03:25.449" v="2187" actId="14100"/>
        <pc:sldMkLst>
          <pc:docMk/>
          <pc:sldMk cId="2209796856" sldId="725"/>
        </pc:sldMkLst>
        <pc:picChg chg="del">
          <ac:chgData name="Marie Chris Soque" userId="9ebdbcbf79932a9a" providerId="LiveId" clId="{F7E94FF2-A336-4165-A3B4-59CC1A2A0279}" dt="2022-12-21T04:03:07.804" v="2184" actId="478"/>
          <ac:picMkLst>
            <pc:docMk/>
            <pc:sldMk cId="2209796856" sldId="725"/>
            <ac:picMk id="4" creationId="{A9378CAB-7EFD-0266-FAF5-31DBE92DCCE8}"/>
          </ac:picMkLst>
        </pc:picChg>
        <pc:picChg chg="add mod">
          <ac:chgData name="Marie Chris Soque" userId="9ebdbcbf79932a9a" providerId="LiveId" clId="{F7E94FF2-A336-4165-A3B4-59CC1A2A0279}" dt="2022-12-21T04:03:25.449" v="2187" actId="14100"/>
          <ac:picMkLst>
            <pc:docMk/>
            <pc:sldMk cId="2209796856" sldId="725"/>
            <ac:picMk id="5" creationId="{E82F9C6B-DD2B-ECF5-D112-083A2F0FC972}"/>
          </ac:picMkLst>
        </pc:picChg>
      </pc:sldChg>
      <pc:sldChg chg="addSp delSp modSp add mod">
        <pc:chgData name="Marie Chris Soque" userId="9ebdbcbf79932a9a" providerId="LiveId" clId="{F7E94FF2-A336-4165-A3B4-59CC1A2A0279}" dt="2022-12-21T04:03:44.232" v="2192" actId="14100"/>
        <pc:sldMkLst>
          <pc:docMk/>
          <pc:sldMk cId="3195425473" sldId="726"/>
        </pc:sldMkLst>
        <pc:picChg chg="add mod">
          <ac:chgData name="Marie Chris Soque" userId="9ebdbcbf79932a9a" providerId="LiveId" clId="{F7E94FF2-A336-4165-A3B4-59CC1A2A0279}" dt="2022-12-21T04:03:44.232" v="2192" actId="14100"/>
          <ac:picMkLst>
            <pc:docMk/>
            <pc:sldMk cId="3195425473" sldId="726"/>
            <ac:picMk id="4" creationId="{3AC3E181-6D26-116C-BEAC-5CC117BD3FC5}"/>
          </ac:picMkLst>
        </pc:picChg>
        <pc:picChg chg="del">
          <ac:chgData name="Marie Chris Soque" userId="9ebdbcbf79932a9a" providerId="LiveId" clId="{F7E94FF2-A336-4165-A3B4-59CC1A2A0279}" dt="2022-12-21T04:03:31.826" v="2189" actId="478"/>
          <ac:picMkLst>
            <pc:docMk/>
            <pc:sldMk cId="3195425473" sldId="726"/>
            <ac:picMk id="5" creationId="{E82F9C6B-DD2B-ECF5-D112-083A2F0FC972}"/>
          </ac:picMkLst>
        </pc:picChg>
      </pc:sldChg>
      <pc:sldChg chg="addSp delSp modSp add mod">
        <pc:chgData name="Marie Chris Soque" userId="9ebdbcbf79932a9a" providerId="LiveId" clId="{F7E94FF2-A336-4165-A3B4-59CC1A2A0279}" dt="2022-12-21T04:04:06.157" v="2198" actId="1076"/>
        <pc:sldMkLst>
          <pc:docMk/>
          <pc:sldMk cId="3592068676" sldId="727"/>
        </pc:sldMkLst>
        <pc:picChg chg="del">
          <ac:chgData name="Marie Chris Soque" userId="9ebdbcbf79932a9a" providerId="LiveId" clId="{F7E94FF2-A336-4165-A3B4-59CC1A2A0279}" dt="2022-12-21T04:03:49.572" v="2194" actId="478"/>
          <ac:picMkLst>
            <pc:docMk/>
            <pc:sldMk cId="3592068676" sldId="727"/>
            <ac:picMk id="4" creationId="{3AC3E181-6D26-116C-BEAC-5CC117BD3FC5}"/>
          </ac:picMkLst>
        </pc:picChg>
        <pc:picChg chg="add mod">
          <ac:chgData name="Marie Chris Soque" userId="9ebdbcbf79932a9a" providerId="LiveId" clId="{F7E94FF2-A336-4165-A3B4-59CC1A2A0279}" dt="2022-12-21T04:04:06.157" v="2198" actId="1076"/>
          <ac:picMkLst>
            <pc:docMk/>
            <pc:sldMk cId="3592068676" sldId="727"/>
            <ac:picMk id="5" creationId="{850A08F0-B7D0-F193-5AED-2238167968AC}"/>
          </ac:picMkLst>
        </pc:picChg>
      </pc:sldChg>
      <pc:sldChg chg="addSp delSp modSp add mod">
        <pc:chgData name="Marie Chris Soque" userId="9ebdbcbf79932a9a" providerId="LiveId" clId="{F7E94FF2-A336-4165-A3B4-59CC1A2A0279}" dt="2022-12-21T04:04:24.472" v="2204" actId="1076"/>
        <pc:sldMkLst>
          <pc:docMk/>
          <pc:sldMk cId="1957681112" sldId="728"/>
        </pc:sldMkLst>
        <pc:picChg chg="add mod">
          <ac:chgData name="Marie Chris Soque" userId="9ebdbcbf79932a9a" providerId="LiveId" clId="{F7E94FF2-A336-4165-A3B4-59CC1A2A0279}" dt="2022-12-21T04:04:24.472" v="2204" actId="1076"/>
          <ac:picMkLst>
            <pc:docMk/>
            <pc:sldMk cId="1957681112" sldId="728"/>
            <ac:picMk id="4" creationId="{16F62648-D384-2B71-7B9F-B748D4B68E7E}"/>
          </ac:picMkLst>
        </pc:picChg>
        <pc:picChg chg="del">
          <ac:chgData name="Marie Chris Soque" userId="9ebdbcbf79932a9a" providerId="LiveId" clId="{F7E94FF2-A336-4165-A3B4-59CC1A2A0279}" dt="2022-12-21T04:04:18.713" v="2200" actId="478"/>
          <ac:picMkLst>
            <pc:docMk/>
            <pc:sldMk cId="1957681112" sldId="728"/>
            <ac:picMk id="5" creationId="{850A08F0-B7D0-F193-5AED-2238167968AC}"/>
          </ac:picMkLst>
        </pc:picChg>
      </pc:sldChg>
      <pc:sldChg chg="addSp delSp modSp add mod">
        <pc:chgData name="Marie Chris Soque" userId="9ebdbcbf79932a9a" providerId="LiveId" clId="{F7E94FF2-A336-4165-A3B4-59CC1A2A0279}" dt="2022-12-21T04:04:40.055" v="2209" actId="14100"/>
        <pc:sldMkLst>
          <pc:docMk/>
          <pc:sldMk cId="2729502982" sldId="729"/>
        </pc:sldMkLst>
        <pc:picChg chg="del">
          <ac:chgData name="Marie Chris Soque" userId="9ebdbcbf79932a9a" providerId="LiveId" clId="{F7E94FF2-A336-4165-A3B4-59CC1A2A0279}" dt="2022-12-21T04:04:28.477" v="2206" actId="478"/>
          <ac:picMkLst>
            <pc:docMk/>
            <pc:sldMk cId="2729502982" sldId="729"/>
            <ac:picMk id="4" creationId="{16F62648-D384-2B71-7B9F-B748D4B68E7E}"/>
          </ac:picMkLst>
        </pc:picChg>
        <pc:picChg chg="add mod">
          <ac:chgData name="Marie Chris Soque" userId="9ebdbcbf79932a9a" providerId="LiveId" clId="{F7E94FF2-A336-4165-A3B4-59CC1A2A0279}" dt="2022-12-21T04:04:40.055" v="2209" actId="14100"/>
          <ac:picMkLst>
            <pc:docMk/>
            <pc:sldMk cId="2729502982" sldId="729"/>
            <ac:picMk id="5" creationId="{615CCDD0-517B-F479-8AED-CBFC9E8172C2}"/>
          </ac:picMkLst>
        </pc:picChg>
      </pc:sldChg>
      <pc:sldChg chg="addSp delSp modSp add mod">
        <pc:chgData name="Marie Chris Soque" userId="9ebdbcbf79932a9a" providerId="LiveId" clId="{F7E94FF2-A336-4165-A3B4-59CC1A2A0279}" dt="2022-12-21T04:05:05.484" v="2215" actId="1076"/>
        <pc:sldMkLst>
          <pc:docMk/>
          <pc:sldMk cId="1607357227" sldId="730"/>
        </pc:sldMkLst>
        <pc:picChg chg="add mod">
          <ac:chgData name="Marie Chris Soque" userId="9ebdbcbf79932a9a" providerId="LiveId" clId="{F7E94FF2-A336-4165-A3B4-59CC1A2A0279}" dt="2022-12-21T04:05:05.484" v="2215" actId="1076"/>
          <ac:picMkLst>
            <pc:docMk/>
            <pc:sldMk cId="1607357227" sldId="730"/>
            <ac:picMk id="4" creationId="{827A7D50-7140-5357-BA80-6C664DD0C870}"/>
          </ac:picMkLst>
        </pc:picChg>
        <pc:picChg chg="del">
          <ac:chgData name="Marie Chris Soque" userId="9ebdbcbf79932a9a" providerId="LiveId" clId="{F7E94FF2-A336-4165-A3B4-59CC1A2A0279}" dt="2022-12-21T04:04:49.056" v="2211" actId="478"/>
          <ac:picMkLst>
            <pc:docMk/>
            <pc:sldMk cId="1607357227" sldId="730"/>
            <ac:picMk id="5" creationId="{615CCDD0-517B-F479-8AED-CBFC9E8172C2}"/>
          </ac:picMkLst>
        </pc:picChg>
      </pc:sldChg>
      <pc:sldChg chg="addSp delSp modSp add mod">
        <pc:chgData name="Marie Chris Soque" userId="9ebdbcbf79932a9a" providerId="LiveId" clId="{F7E94FF2-A336-4165-A3B4-59CC1A2A0279}" dt="2022-12-21T04:05:56.154" v="2268" actId="1076"/>
        <pc:sldMkLst>
          <pc:docMk/>
          <pc:sldMk cId="339330756" sldId="731"/>
        </pc:sldMkLst>
        <pc:spChg chg="mod">
          <ac:chgData name="Marie Chris Soque" userId="9ebdbcbf79932a9a" providerId="LiveId" clId="{F7E94FF2-A336-4165-A3B4-59CC1A2A0279}" dt="2022-12-21T04:05:34.926" v="2264" actId="20577"/>
          <ac:spMkLst>
            <pc:docMk/>
            <pc:sldMk cId="339330756" sldId="731"/>
            <ac:spMk id="2" creationId="{D1F6532E-CF8F-44C0-AFBE-18569735C5C4}"/>
          </ac:spMkLst>
        </pc:spChg>
        <pc:picChg chg="del">
          <ac:chgData name="Marie Chris Soque" userId="9ebdbcbf79932a9a" providerId="LiveId" clId="{F7E94FF2-A336-4165-A3B4-59CC1A2A0279}" dt="2022-12-21T04:05:17.267" v="2217" actId="478"/>
          <ac:picMkLst>
            <pc:docMk/>
            <pc:sldMk cId="339330756" sldId="731"/>
            <ac:picMk id="4" creationId="{827A7D50-7140-5357-BA80-6C664DD0C870}"/>
          </ac:picMkLst>
        </pc:picChg>
        <pc:picChg chg="add mod">
          <ac:chgData name="Marie Chris Soque" userId="9ebdbcbf79932a9a" providerId="LiveId" clId="{F7E94FF2-A336-4165-A3B4-59CC1A2A0279}" dt="2022-12-21T04:05:56.154" v="2268" actId="1076"/>
          <ac:picMkLst>
            <pc:docMk/>
            <pc:sldMk cId="339330756" sldId="731"/>
            <ac:picMk id="5" creationId="{B58260B8-1880-6798-73DD-D8BD656547B1}"/>
          </ac:picMkLst>
        </pc:picChg>
      </pc:sldChg>
      <pc:sldChg chg="addSp delSp modSp add mod">
        <pc:chgData name="Marie Chris Soque" userId="9ebdbcbf79932a9a" providerId="LiveId" clId="{F7E94FF2-A336-4165-A3B4-59CC1A2A0279}" dt="2022-12-21T04:06:19.863" v="2274" actId="1076"/>
        <pc:sldMkLst>
          <pc:docMk/>
          <pc:sldMk cId="2953092634" sldId="732"/>
        </pc:sldMkLst>
        <pc:picChg chg="add mod">
          <ac:chgData name="Marie Chris Soque" userId="9ebdbcbf79932a9a" providerId="LiveId" clId="{F7E94FF2-A336-4165-A3B4-59CC1A2A0279}" dt="2022-12-21T04:06:19.863" v="2274" actId="1076"/>
          <ac:picMkLst>
            <pc:docMk/>
            <pc:sldMk cId="2953092634" sldId="732"/>
            <ac:picMk id="4" creationId="{3E520B7B-A222-62C8-29C2-E759B73AF1A9}"/>
          </ac:picMkLst>
        </pc:picChg>
        <pc:picChg chg="del">
          <ac:chgData name="Marie Chris Soque" userId="9ebdbcbf79932a9a" providerId="LiveId" clId="{F7E94FF2-A336-4165-A3B4-59CC1A2A0279}" dt="2022-12-21T04:05:59.799" v="2270" actId="478"/>
          <ac:picMkLst>
            <pc:docMk/>
            <pc:sldMk cId="2953092634" sldId="732"/>
            <ac:picMk id="5" creationId="{B58260B8-1880-6798-73DD-D8BD656547B1}"/>
          </ac:picMkLst>
        </pc:picChg>
      </pc:sldChg>
      <pc:sldChg chg="addSp delSp modSp add mod">
        <pc:chgData name="Marie Chris Soque" userId="9ebdbcbf79932a9a" providerId="LiveId" clId="{F7E94FF2-A336-4165-A3B4-59CC1A2A0279}" dt="2022-12-21T04:06:38.194" v="2279" actId="14100"/>
        <pc:sldMkLst>
          <pc:docMk/>
          <pc:sldMk cId="126331593" sldId="733"/>
        </pc:sldMkLst>
        <pc:picChg chg="del">
          <ac:chgData name="Marie Chris Soque" userId="9ebdbcbf79932a9a" providerId="LiveId" clId="{F7E94FF2-A336-4165-A3B4-59CC1A2A0279}" dt="2022-12-21T04:06:25.980" v="2276" actId="478"/>
          <ac:picMkLst>
            <pc:docMk/>
            <pc:sldMk cId="126331593" sldId="733"/>
            <ac:picMk id="4" creationId="{3E520B7B-A222-62C8-29C2-E759B73AF1A9}"/>
          </ac:picMkLst>
        </pc:picChg>
        <pc:picChg chg="add mod">
          <ac:chgData name="Marie Chris Soque" userId="9ebdbcbf79932a9a" providerId="LiveId" clId="{F7E94FF2-A336-4165-A3B4-59CC1A2A0279}" dt="2022-12-21T04:06:38.194" v="2279" actId="14100"/>
          <ac:picMkLst>
            <pc:docMk/>
            <pc:sldMk cId="126331593" sldId="733"/>
            <ac:picMk id="5" creationId="{EBAB8146-7DF2-8FEF-1C71-7ABD6ADB3EC5}"/>
          </ac:picMkLst>
        </pc:picChg>
      </pc:sldChg>
      <pc:sldChg chg="addSp delSp modSp add mod">
        <pc:chgData name="Marie Chris Soque" userId="9ebdbcbf79932a9a" providerId="LiveId" clId="{F7E94FF2-A336-4165-A3B4-59CC1A2A0279}" dt="2022-12-21T04:07:18.831" v="2284" actId="14100"/>
        <pc:sldMkLst>
          <pc:docMk/>
          <pc:sldMk cId="306482552" sldId="734"/>
        </pc:sldMkLst>
        <pc:picChg chg="add mod">
          <ac:chgData name="Marie Chris Soque" userId="9ebdbcbf79932a9a" providerId="LiveId" clId="{F7E94FF2-A336-4165-A3B4-59CC1A2A0279}" dt="2022-12-21T04:07:18.831" v="2284" actId="14100"/>
          <ac:picMkLst>
            <pc:docMk/>
            <pc:sldMk cId="306482552" sldId="734"/>
            <ac:picMk id="4" creationId="{98A62998-D713-E368-B59B-77A07E360B84}"/>
          </ac:picMkLst>
        </pc:picChg>
        <pc:picChg chg="del">
          <ac:chgData name="Marie Chris Soque" userId="9ebdbcbf79932a9a" providerId="LiveId" clId="{F7E94FF2-A336-4165-A3B4-59CC1A2A0279}" dt="2022-12-21T04:06:42.751" v="2281" actId="478"/>
          <ac:picMkLst>
            <pc:docMk/>
            <pc:sldMk cId="306482552" sldId="734"/>
            <ac:picMk id="5" creationId="{EBAB8146-7DF2-8FEF-1C71-7ABD6ADB3EC5}"/>
          </ac:picMkLst>
        </pc:picChg>
      </pc:sldChg>
      <pc:sldChg chg="addSp delSp modSp add mod">
        <pc:chgData name="Marie Chris Soque" userId="9ebdbcbf79932a9a" providerId="LiveId" clId="{F7E94FF2-A336-4165-A3B4-59CC1A2A0279}" dt="2022-12-21T04:07:36.613" v="2289" actId="14100"/>
        <pc:sldMkLst>
          <pc:docMk/>
          <pc:sldMk cId="3336573484" sldId="735"/>
        </pc:sldMkLst>
        <pc:picChg chg="del">
          <ac:chgData name="Marie Chris Soque" userId="9ebdbcbf79932a9a" providerId="LiveId" clId="{F7E94FF2-A336-4165-A3B4-59CC1A2A0279}" dt="2022-12-21T04:07:24.950" v="2286" actId="478"/>
          <ac:picMkLst>
            <pc:docMk/>
            <pc:sldMk cId="3336573484" sldId="735"/>
            <ac:picMk id="4" creationId="{98A62998-D713-E368-B59B-77A07E360B84}"/>
          </ac:picMkLst>
        </pc:picChg>
        <pc:picChg chg="add mod">
          <ac:chgData name="Marie Chris Soque" userId="9ebdbcbf79932a9a" providerId="LiveId" clId="{F7E94FF2-A336-4165-A3B4-59CC1A2A0279}" dt="2022-12-21T04:07:36.613" v="2289" actId="14100"/>
          <ac:picMkLst>
            <pc:docMk/>
            <pc:sldMk cId="3336573484" sldId="735"/>
            <ac:picMk id="5" creationId="{08506FD4-78F8-81A8-76A5-6F5943866641}"/>
          </ac:picMkLst>
        </pc:picChg>
      </pc:sldChg>
      <pc:sldChg chg="addSp delSp modSp add mod">
        <pc:chgData name="Marie Chris Soque" userId="9ebdbcbf79932a9a" providerId="LiveId" clId="{F7E94FF2-A336-4165-A3B4-59CC1A2A0279}" dt="2022-12-21T04:07:58.472" v="2294" actId="14100"/>
        <pc:sldMkLst>
          <pc:docMk/>
          <pc:sldMk cId="2895973114" sldId="736"/>
        </pc:sldMkLst>
        <pc:picChg chg="add mod">
          <ac:chgData name="Marie Chris Soque" userId="9ebdbcbf79932a9a" providerId="LiveId" clId="{F7E94FF2-A336-4165-A3B4-59CC1A2A0279}" dt="2022-12-21T04:07:58.472" v="2294" actId="14100"/>
          <ac:picMkLst>
            <pc:docMk/>
            <pc:sldMk cId="2895973114" sldId="736"/>
            <ac:picMk id="4" creationId="{41015167-ABDB-3DA5-9643-E619E41C73FB}"/>
          </ac:picMkLst>
        </pc:picChg>
        <pc:picChg chg="del">
          <ac:chgData name="Marie Chris Soque" userId="9ebdbcbf79932a9a" providerId="LiveId" clId="{F7E94FF2-A336-4165-A3B4-59CC1A2A0279}" dt="2022-12-21T04:07:48.110" v="2291" actId="478"/>
          <ac:picMkLst>
            <pc:docMk/>
            <pc:sldMk cId="2895973114" sldId="736"/>
            <ac:picMk id="5" creationId="{08506FD4-78F8-81A8-76A5-6F5943866641}"/>
          </ac:picMkLst>
        </pc:picChg>
      </pc:sldChg>
      <pc:sldChg chg="addSp delSp modSp add mod">
        <pc:chgData name="Marie Chris Soque" userId="9ebdbcbf79932a9a" providerId="LiveId" clId="{F7E94FF2-A336-4165-A3B4-59CC1A2A0279}" dt="2022-12-21T04:08:20.295" v="2299" actId="14100"/>
        <pc:sldMkLst>
          <pc:docMk/>
          <pc:sldMk cId="731691016" sldId="737"/>
        </pc:sldMkLst>
        <pc:picChg chg="del">
          <ac:chgData name="Marie Chris Soque" userId="9ebdbcbf79932a9a" providerId="LiveId" clId="{F7E94FF2-A336-4165-A3B4-59CC1A2A0279}" dt="2022-12-21T04:08:08.652" v="2296" actId="478"/>
          <ac:picMkLst>
            <pc:docMk/>
            <pc:sldMk cId="731691016" sldId="737"/>
            <ac:picMk id="4" creationId="{41015167-ABDB-3DA5-9643-E619E41C73FB}"/>
          </ac:picMkLst>
        </pc:picChg>
        <pc:picChg chg="add mod">
          <ac:chgData name="Marie Chris Soque" userId="9ebdbcbf79932a9a" providerId="LiveId" clId="{F7E94FF2-A336-4165-A3B4-59CC1A2A0279}" dt="2022-12-21T04:08:20.295" v="2299" actId="14100"/>
          <ac:picMkLst>
            <pc:docMk/>
            <pc:sldMk cId="731691016" sldId="737"/>
            <ac:picMk id="5" creationId="{BAC93F75-7B74-E534-F3AC-E61F17644AF3}"/>
          </ac:picMkLst>
        </pc:picChg>
      </pc:sldChg>
      <pc:sldChg chg="addSp delSp modSp add mod">
        <pc:chgData name="Marie Chris Soque" userId="9ebdbcbf79932a9a" providerId="LiveId" clId="{F7E94FF2-A336-4165-A3B4-59CC1A2A0279}" dt="2022-12-21T04:08:51.169" v="2324" actId="14100"/>
        <pc:sldMkLst>
          <pc:docMk/>
          <pc:sldMk cId="1092349422" sldId="738"/>
        </pc:sldMkLst>
        <pc:spChg chg="mod">
          <ac:chgData name="Marie Chris Soque" userId="9ebdbcbf79932a9a" providerId="LiveId" clId="{F7E94FF2-A336-4165-A3B4-59CC1A2A0279}" dt="2022-12-21T04:08:37.220" v="2320" actId="20577"/>
          <ac:spMkLst>
            <pc:docMk/>
            <pc:sldMk cId="1092349422" sldId="738"/>
            <ac:spMk id="2" creationId="{D1F6532E-CF8F-44C0-AFBE-18569735C5C4}"/>
          </ac:spMkLst>
        </pc:spChg>
        <pc:picChg chg="add mod">
          <ac:chgData name="Marie Chris Soque" userId="9ebdbcbf79932a9a" providerId="LiveId" clId="{F7E94FF2-A336-4165-A3B4-59CC1A2A0279}" dt="2022-12-21T04:08:51.169" v="2324" actId="14100"/>
          <ac:picMkLst>
            <pc:docMk/>
            <pc:sldMk cId="1092349422" sldId="738"/>
            <ac:picMk id="4" creationId="{890BA2BA-75BE-2F11-CE60-247AF4048DA7}"/>
          </ac:picMkLst>
        </pc:picChg>
        <pc:picChg chg="del">
          <ac:chgData name="Marie Chris Soque" userId="9ebdbcbf79932a9a" providerId="LiveId" clId="{F7E94FF2-A336-4165-A3B4-59CC1A2A0279}" dt="2022-12-21T04:08:39.019" v="2321" actId="478"/>
          <ac:picMkLst>
            <pc:docMk/>
            <pc:sldMk cId="1092349422" sldId="738"/>
            <ac:picMk id="5" creationId="{BAC93F75-7B74-E534-F3AC-E61F17644AF3}"/>
          </ac:picMkLst>
        </pc:picChg>
      </pc:sldChg>
      <pc:sldChg chg="addSp delSp modSp add mod">
        <pc:chgData name="Marie Chris Soque" userId="9ebdbcbf79932a9a" providerId="LiveId" clId="{F7E94FF2-A336-4165-A3B4-59CC1A2A0279}" dt="2022-12-21T04:09:08.140" v="2329" actId="14100"/>
        <pc:sldMkLst>
          <pc:docMk/>
          <pc:sldMk cId="3911436157" sldId="739"/>
        </pc:sldMkLst>
        <pc:picChg chg="del">
          <ac:chgData name="Marie Chris Soque" userId="9ebdbcbf79932a9a" providerId="LiveId" clId="{F7E94FF2-A336-4165-A3B4-59CC1A2A0279}" dt="2022-12-21T04:08:56.948" v="2326" actId="478"/>
          <ac:picMkLst>
            <pc:docMk/>
            <pc:sldMk cId="3911436157" sldId="739"/>
            <ac:picMk id="4" creationId="{890BA2BA-75BE-2F11-CE60-247AF4048DA7}"/>
          </ac:picMkLst>
        </pc:picChg>
        <pc:picChg chg="add mod">
          <ac:chgData name="Marie Chris Soque" userId="9ebdbcbf79932a9a" providerId="LiveId" clId="{F7E94FF2-A336-4165-A3B4-59CC1A2A0279}" dt="2022-12-21T04:09:08.140" v="2329" actId="14100"/>
          <ac:picMkLst>
            <pc:docMk/>
            <pc:sldMk cId="3911436157" sldId="739"/>
            <ac:picMk id="5" creationId="{EE7FC3D0-44BE-1B52-6BDC-D44A8273C45F}"/>
          </ac:picMkLst>
        </pc:picChg>
      </pc:sldChg>
      <pc:sldChg chg="addSp delSp modSp add mod">
        <pc:chgData name="Marie Chris Soque" userId="9ebdbcbf79932a9a" providerId="LiveId" clId="{F7E94FF2-A336-4165-A3B4-59CC1A2A0279}" dt="2022-12-21T04:09:23.737" v="2334" actId="14100"/>
        <pc:sldMkLst>
          <pc:docMk/>
          <pc:sldMk cId="2471319489" sldId="740"/>
        </pc:sldMkLst>
        <pc:picChg chg="add mod">
          <ac:chgData name="Marie Chris Soque" userId="9ebdbcbf79932a9a" providerId="LiveId" clId="{F7E94FF2-A336-4165-A3B4-59CC1A2A0279}" dt="2022-12-21T04:09:23.737" v="2334" actId="14100"/>
          <ac:picMkLst>
            <pc:docMk/>
            <pc:sldMk cId="2471319489" sldId="740"/>
            <ac:picMk id="4" creationId="{7F8CEAED-4180-A93D-2EAB-DB8D43B00A08}"/>
          </ac:picMkLst>
        </pc:picChg>
        <pc:picChg chg="del">
          <ac:chgData name="Marie Chris Soque" userId="9ebdbcbf79932a9a" providerId="LiveId" clId="{F7E94FF2-A336-4165-A3B4-59CC1A2A0279}" dt="2022-12-21T04:09:12.160" v="2331" actId="478"/>
          <ac:picMkLst>
            <pc:docMk/>
            <pc:sldMk cId="2471319489" sldId="740"/>
            <ac:picMk id="5" creationId="{EE7FC3D0-44BE-1B52-6BDC-D44A8273C45F}"/>
          </ac:picMkLst>
        </pc:picChg>
      </pc:sldChg>
      <pc:sldChg chg="addSp delSp modSp add mod ord">
        <pc:chgData name="Marie Chris Soque" userId="9ebdbcbf79932a9a" providerId="LiveId" clId="{F7E94FF2-A336-4165-A3B4-59CC1A2A0279}" dt="2022-12-21T04:20:29.207" v="2381" actId="14100"/>
        <pc:sldMkLst>
          <pc:docMk/>
          <pc:sldMk cId="1319082207" sldId="741"/>
        </pc:sldMkLst>
        <pc:spChg chg="mod">
          <ac:chgData name="Marie Chris Soque" userId="9ebdbcbf79932a9a" providerId="LiveId" clId="{F7E94FF2-A336-4165-A3B4-59CC1A2A0279}" dt="2022-12-21T04:19:37.953" v="2378" actId="20577"/>
          <ac:spMkLst>
            <pc:docMk/>
            <pc:sldMk cId="1319082207" sldId="741"/>
            <ac:spMk id="2" creationId="{D1F6532E-CF8F-44C0-AFBE-18569735C5C4}"/>
          </ac:spMkLst>
        </pc:spChg>
        <pc:picChg chg="del">
          <ac:chgData name="Marie Chris Soque" userId="9ebdbcbf79932a9a" providerId="LiveId" clId="{F7E94FF2-A336-4165-A3B4-59CC1A2A0279}" dt="2022-12-21T04:12:11.098" v="2342" actId="478"/>
          <ac:picMkLst>
            <pc:docMk/>
            <pc:sldMk cId="1319082207" sldId="741"/>
            <ac:picMk id="4" creationId="{7F8CEAED-4180-A93D-2EAB-DB8D43B00A08}"/>
          </ac:picMkLst>
        </pc:picChg>
        <pc:picChg chg="add mod">
          <ac:chgData name="Marie Chris Soque" userId="9ebdbcbf79932a9a" providerId="LiveId" clId="{F7E94FF2-A336-4165-A3B4-59CC1A2A0279}" dt="2022-12-21T04:20:29.207" v="2381" actId="14100"/>
          <ac:picMkLst>
            <pc:docMk/>
            <pc:sldMk cId="1319082207" sldId="741"/>
            <ac:picMk id="5" creationId="{1262315B-D025-0057-412E-32559D514E19}"/>
          </ac:picMkLst>
        </pc:picChg>
      </pc:sldChg>
      <pc:sldChg chg="addSp delSp modSp add mod">
        <pc:chgData name="Marie Chris Soque" userId="9ebdbcbf79932a9a" providerId="LiveId" clId="{F7E94FF2-A336-4165-A3B4-59CC1A2A0279}" dt="2022-12-21T04:25:00.210" v="2386" actId="14100"/>
        <pc:sldMkLst>
          <pc:docMk/>
          <pc:sldMk cId="3449103823" sldId="742"/>
        </pc:sldMkLst>
        <pc:picChg chg="add mod">
          <ac:chgData name="Marie Chris Soque" userId="9ebdbcbf79932a9a" providerId="LiveId" clId="{F7E94FF2-A336-4165-A3B4-59CC1A2A0279}" dt="2022-12-21T04:25:00.210" v="2386" actId="14100"/>
          <ac:picMkLst>
            <pc:docMk/>
            <pc:sldMk cId="3449103823" sldId="742"/>
            <ac:picMk id="4" creationId="{1FFD8A48-C3E1-D015-C252-7F70BDE5B3A4}"/>
          </ac:picMkLst>
        </pc:picChg>
        <pc:picChg chg="del">
          <ac:chgData name="Marie Chris Soque" userId="9ebdbcbf79932a9a" providerId="LiveId" clId="{F7E94FF2-A336-4165-A3B4-59CC1A2A0279}" dt="2022-12-21T04:24:55.457" v="2383" actId="478"/>
          <ac:picMkLst>
            <pc:docMk/>
            <pc:sldMk cId="3449103823" sldId="742"/>
            <ac:picMk id="5" creationId="{1262315B-D025-0057-412E-32559D514E19}"/>
          </ac:picMkLst>
        </pc:picChg>
      </pc:sldChg>
      <pc:sldChg chg="addSp delSp modSp add mod">
        <pc:chgData name="Marie Chris Soque" userId="9ebdbcbf79932a9a" providerId="LiveId" clId="{F7E94FF2-A336-4165-A3B4-59CC1A2A0279}" dt="2022-12-21T04:26:18.173" v="2398" actId="1076"/>
        <pc:sldMkLst>
          <pc:docMk/>
          <pc:sldMk cId="2436578018" sldId="743"/>
        </pc:sldMkLst>
        <pc:picChg chg="del">
          <ac:chgData name="Marie Chris Soque" userId="9ebdbcbf79932a9a" providerId="LiveId" clId="{F7E94FF2-A336-4165-A3B4-59CC1A2A0279}" dt="2022-12-21T04:25:25.795" v="2388" actId="478"/>
          <ac:picMkLst>
            <pc:docMk/>
            <pc:sldMk cId="2436578018" sldId="743"/>
            <ac:picMk id="4" creationId="{1FFD8A48-C3E1-D015-C252-7F70BDE5B3A4}"/>
          </ac:picMkLst>
        </pc:picChg>
        <pc:picChg chg="add mod">
          <ac:chgData name="Marie Chris Soque" userId="9ebdbcbf79932a9a" providerId="LiveId" clId="{F7E94FF2-A336-4165-A3B4-59CC1A2A0279}" dt="2022-12-21T04:26:16.711" v="2397" actId="1076"/>
          <ac:picMkLst>
            <pc:docMk/>
            <pc:sldMk cId="2436578018" sldId="743"/>
            <ac:picMk id="5" creationId="{272395CA-D75C-F10E-39DE-68222689C452}"/>
          </ac:picMkLst>
        </pc:picChg>
        <pc:picChg chg="add mod">
          <ac:chgData name="Marie Chris Soque" userId="9ebdbcbf79932a9a" providerId="LiveId" clId="{F7E94FF2-A336-4165-A3B4-59CC1A2A0279}" dt="2022-12-21T04:26:18.173" v="2398" actId="1076"/>
          <ac:picMkLst>
            <pc:docMk/>
            <pc:sldMk cId="2436578018" sldId="743"/>
            <ac:picMk id="7" creationId="{5D235595-95C9-110D-9493-6A0D5676386D}"/>
          </ac:picMkLst>
        </pc:picChg>
      </pc:sldChg>
      <pc:sldChg chg="addSp delSp modSp add mod">
        <pc:chgData name="Marie Chris Soque" userId="9ebdbcbf79932a9a" providerId="LiveId" clId="{F7E94FF2-A336-4165-A3B4-59CC1A2A0279}" dt="2022-12-21T04:27:01.670" v="2430" actId="14100"/>
        <pc:sldMkLst>
          <pc:docMk/>
          <pc:sldMk cId="620351258" sldId="744"/>
        </pc:sldMkLst>
        <pc:spChg chg="mod">
          <ac:chgData name="Marie Chris Soque" userId="9ebdbcbf79932a9a" providerId="LiveId" clId="{F7E94FF2-A336-4165-A3B4-59CC1A2A0279}" dt="2022-12-21T04:26:36.490" v="2425" actId="20577"/>
          <ac:spMkLst>
            <pc:docMk/>
            <pc:sldMk cId="620351258" sldId="744"/>
            <ac:spMk id="2" creationId="{D1F6532E-CF8F-44C0-AFBE-18569735C5C4}"/>
          </ac:spMkLst>
        </pc:spChg>
        <pc:picChg chg="add mod">
          <ac:chgData name="Marie Chris Soque" userId="9ebdbcbf79932a9a" providerId="LiveId" clId="{F7E94FF2-A336-4165-A3B4-59CC1A2A0279}" dt="2022-12-21T04:27:01.670" v="2430" actId="14100"/>
          <ac:picMkLst>
            <pc:docMk/>
            <pc:sldMk cId="620351258" sldId="744"/>
            <ac:picMk id="4" creationId="{31EE80ED-C283-B46E-29A2-F2147D6949CE}"/>
          </ac:picMkLst>
        </pc:picChg>
        <pc:picChg chg="del">
          <ac:chgData name="Marie Chris Soque" userId="9ebdbcbf79932a9a" providerId="LiveId" clId="{F7E94FF2-A336-4165-A3B4-59CC1A2A0279}" dt="2022-12-21T04:26:38.950" v="2426" actId="478"/>
          <ac:picMkLst>
            <pc:docMk/>
            <pc:sldMk cId="620351258" sldId="744"/>
            <ac:picMk id="5" creationId="{272395CA-D75C-F10E-39DE-68222689C452}"/>
          </ac:picMkLst>
        </pc:picChg>
        <pc:picChg chg="del">
          <ac:chgData name="Marie Chris Soque" userId="9ebdbcbf79932a9a" providerId="LiveId" clId="{F7E94FF2-A336-4165-A3B4-59CC1A2A0279}" dt="2022-12-21T04:26:40.819" v="2427" actId="478"/>
          <ac:picMkLst>
            <pc:docMk/>
            <pc:sldMk cId="620351258" sldId="744"/>
            <ac:picMk id="7" creationId="{5D235595-95C9-110D-9493-6A0D5676386D}"/>
          </ac:picMkLst>
        </pc:picChg>
      </pc:sldChg>
      <pc:sldChg chg="addSp delSp modSp add mod">
        <pc:chgData name="Marie Chris Soque" userId="9ebdbcbf79932a9a" providerId="LiveId" clId="{F7E94FF2-A336-4165-A3B4-59CC1A2A0279}" dt="2022-12-21T04:27:19.332" v="2435" actId="14100"/>
        <pc:sldMkLst>
          <pc:docMk/>
          <pc:sldMk cId="3579965654" sldId="745"/>
        </pc:sldMkLst>
        <pc:picChg chg="del">
          <ac:chgData name="Marie Chris Soque" userId="9ebdbcbf79932a9a" providerId="LiveId" clId="{F7E94FF2-A336-4165-A3B4-59CC1A2A0279}" dt="2022-12-21T04:27:07.116" v="2432" actId="478"/>
          <ac:picMkLst>
            <pc:docMk/>
            <pc:sldMk cId="3579965654" sldId="745"/>
            <ac:picMk id="4" creationId="{31EE80ED-C283-B46E-29A2-F2147D6949CE}"/>
          </ac:picMkLst>
        </pc:picChg>
        <pc:picChg chg="add mod">
          <ac:chgData name="Marie Chris Soque" userId="9ebdbcbf79932a9a" providerId="LiveId" clId="{F7E94FF2-A336-4165-A3B4-59CC1A2A0279}" dt="2022-12-21T04:27:19.332" v="2435" actId="14100"/>
          <ac:picMkLst>
            <pc:docMk/>
            <pc:sldMk cId="3579965654" sldId="745"/>
            <ac:picMk id="5" creationId="{B7EEBA25-5FDD-D984-E784-88968BE65DDE}"/>
          </ac:picMkLst>
        </pc:picChg>
      </pc:sldChg>
      <pc:sldChg chg="addSp delSp modSp add mod">
        <pc:chgData name="Marie Chris Soque" userId="9ebdbcbf79932a9a" providerId="LiveId" clId="{F7E94FF2-A336-4165-A3B4-59CC1A2A0279}" dt="2022-12-21T04:27:50.710" v="2440" actId="14100"/>
        <pc:sldMkLst>
          <pc:docMk/>
          <pc:sldMk cId="2126841967" sldId="746"/>
        </pc:sldMkLst>
        <pc:picChg chg="add mod">
          <ac:chgData name="Marie Chris Soque" userId="9ebdbcbf79932a9a" providerId="LiveId" clId="{F7E94FF2-A336-4165-A3B4-59CC1A2A0279}" dt="2022-12-21T04:27:50.710" v="2440" actId="14100"/>
          <ac:picMkLst>
            <pc:docMk/>
            <pc:sldMk cId="2126841967" sldId="746"/>
            <ac:picMk id="4" creationId="{65404128-A6FC-6F4D-85EF-8F6B5CF0EB2F}"/>
          </ac:picMkLst>
        </pc:picChg>
        <pc:picChg chg="del">
          <ac:chgData name="Marie Chris Soque" userId="9ebdbcbf79932a9a" providerId="LiveId" clId="{F7E94FF2-A336-4165-A3B4-59CC1A2A0279}" dt="2022-12-21T04:27:35.589" v="2437" actId="478"/>
          <ac:picMkLst>
            <pc:docMk/>
            <pc:sldMk cId="2126841967" sldId="746"/>
            <ac:picMk id="5" creationId="{B7EEBA25-5FDD-D984-E784-88968BE65DDE}"/>
          </ac:picMkLst>
        </pc:picChg>
      </pc:sldChg>
      <pc:sldChg chg="addSp delSp modSp add mod">
        <pc:chgData name="Marie Chris Soque" userId="9ebdbcbf79932a9a" providerId="LiveId" clId="{F7E94FF2-A336-4165-A3B4-59CC1A2A0279}" dt="2022-12-21T04:30:36.359" v="2445" actId="14100"/>
        <pc:sldMkLst>
          <pc:docMk/>
          <pc:sldMk cId="217451301" sldId="747"/>
        </pc:sldMkLst>
        <pc:picChg chg="del">
          <ac:chgData name="Marie Chris Soque" userId="9ebdbcbf79932a9a" providerId="LiveId" clId="{F7E94FF2-A336-4165-A3B4-59CC1A2A0279}" dt="2022-12-21T04:27:54.721" v="2442" actId="478"/>
          <ac:picMkLst>
            <pc:docMk/>
            <pc:sldMk cId="217451301" sldId="747"/>
            <ac:picMk id="4" creationId="{65404128-A6FC-6F4D-85EF-8F6B5CF0EB2F}"/>
          </ac:picMkLst>
        </pc:picChg>
        <pc:picChg chg="add mod">
          <ac:chgData name="Marie Chris Soque" userId="9ebdbcbf79932a9a" providerId="LiveId" clId="{F7E94FF2-A336-4165-A3B4-59CC1A2A0279}" dt="2022-12-21T04:30:36.359" v="2445" actId="14100"/>
          <ac:picMkLst>
            <pc:docMk/>
            <pc:sldMk cId="217451301" sldId="747"/>
            <ac:picMk id="5" creationId="{BBC4F2CD-43EF-D671-BE5D-9E530F502EC9}"/>
          </ac:picMkLst>
        </pc:picChg>
      </pc:sldChg>
      <pc:sldChg chg="addSp delSp modSp add mod ord">
        <pc:chgData name="Marie Chris Soque" userId="9ebdbcbf79932a9a" providerId="LiveId" clId="{F7E94FF2-A336-4165-A3B4-59CC1A2A0279}" dt="2022-12-21T04:49:14.535" v="2470" actId="1076"/>
        <pc:sldMkLst>
          <pc:docMk/>
          <pc:sldMk cId="3905537089" sldId="748"/>
        </pc:sldMkLst>
        <pc:spChg chg="mod">
          <ac:chgData name="Marie Chris Soque" userId="9ebdbcbf79932a9a" providerId="LiveId" clId="{F7E94FF2-A336-4165-A3B4-59CC1A2A0279}" dt="2022-12-21T04:48:52.471" v="2466" actId="20577"/>
          <ac:spMkLst>
            <pc:docMk/>
            <pc:sldMk cId="3905537089" sldId="748"/>
            <ac:spMk id="2" creationId="{D1F6532E-CF8F-44C0-AFBE-18569735C5C4}"/>
          </ac:spMkLst>
        </pc:spChg>
        <pc:grpChg chg="del">
          <ac:chgData name="Marie Chris Soque" userId="9ebdbcbf79932a9a" providerId="LiveId" clId="{F7E94FF2-A336-4165-A3B4-59CC1A2A0279}" dt="2022-12-21T04:36:16.223" v="2449" actId="478"/>
          <ac:grpSpMkLst>
            <pc:docMk/>
            <pc:sldMk cId="3905537089" sldId="748"/>
            <ac:grpSpMk id="5" creationId="{A2B88EA2-223A-816F-0712-4357BC0C7A72}"/>
          </ac:grpSpMkLst>
        </pc:grpChg>
        <pc:picChg chg="add mod">
          <ac:chgData name="Marie Chris Soque" userId="9ebdbcbf79932a9a" providerId="LiveId" clId="{F7E94FF2-A336-4165-A3B4-59CC1A2A0279}" dt="2022-12-21T04:49:14.535" v="2470" actId="1076"/>
          <ac:picMkLst>
            <pc:docMk/>
            <pc:sldMk cId="3905537089" sldId="748"/>
            <ac:picMk id="7" creationId="{5BF6D4C1-61F2-F897-2A76-154269C6B680}"/>
          </ac:picMkLst>
        </pc:picChg>
      </pc:sldChg>
      <pc:sldChg chg="addSp delSp modSp add mod">
        <pc:chgData name="Marie Chris Soque" userId="9ebdbcbf79932a9a" providerId="LiveId" clId="{F7E94FF2-A336-4165-A3B4-59CC1A2A0279}" dt="2022-12-21T04:49:48.106" v="2479" actId="1076"/>
        <pc:sldMkLst>
          <pc:docMk/>
          <pc:sldMk cId="2917667864" sldId="749"/>
        </pc:sldMkLst>
        <pc:picChg chg="add del mod">
          <ac:chgData name="Marie Chris Soque" userId="9ebdbcbf79932a9a" providerId="LiveId" clId="{F7E94FF2-A336-4165-A3B4-59CC1A2A0279}" dt="2022-12-21T04:49:33.932" v="2475" actId="478"/>
          <ac:picMkLst>
            <pc:docMk/>
            <pc:sldMk cId="2917667864" sldId="749"/>
            <ac:picMk id="4" creationId="{68CA234D-FCF9-BC86-FD44-C2745BD0D23B}"/>
          </ac:picMkLst>
        </pc:picChg>
        <pc:picChg chg="add mod">
          <ac:chgData name="Marie Chris Soque" userId="9ebdbcbf79932a9a" providerId="LiveId" clId="{F7E94FF2-A336-4165-A3B4-59CC1A2A0279}" dt="2022-12-21T04:49:48.106" v="2479" actId="1076"/>
          <ac:picMkLst>
            <pc:docMk/>
            <pc:sldMk cId="2917667864" sldId="749"/>
            <ac:picMk id="6" creationId="{DC13A3D8-6E61-4776-E257-68EAE563CBEF}"/>
          </ac:picMkLst>
        </pc:picChg>
        <pc:picChg chg="del">
          <ac:chgData name="Marie Chris Soque" userId="9ebdbcbf79932a9a" providerId="LiveId" clId="{F7E94FF2-A336-4165-A3B4-59CC1A2A0279}" dt="2022-12-21T04:49:19.129" v="2472" actId="478"/>
          <ac:picMkLst>
            <pc:docMk/>
            <pc:sldMk cId="2917667864" sldId="749"/>
            <ac:picMk id="7" creationId="{5BF6D4C1-61F2-F897-2A76-154269C6B680}"/>
          </ac:picMkLst>
        </pc:picChg>
      </pc:sldChg>
      <pc:sldChg chg="addSp delSp modSp add mod">
        <pc:chgData name="Marie Chris Soque" userId="9ebdbcbf79932a9a" providerId="LiveId" clId="{F7E94FF2-A336-4165-A3B4-59CC1A2A0279}" dt="2022-12-21T04:50:53.273" v="2505" actId="14100"/>
        <pc:sldMkLst>
          <pc:docMk/>
          <pc:sldMk cId="642340306" sldId="750"/>
        </pc:sldMkLst>
        <pc:spChg chg="mod">
          <ac:chgData name="Marie Chris Soque" userId="9ebdbcbf79932a9a" providerId="LiveId" clId="{F7E94FF2-A336-4165-A3B4-59CC1A2A0279}" dt="2022-12-21T04:50:35.077" v="2502" actId="20577"/>
          <ac:spMkLst>
            <pc:docMk/>
            <pc:sldMk cId="642340306" sldId="750"/>
            <ac:spMk id="2" creationId="{D1F6532E-CF8F-44C0-AFBE-18569735C5C4}"/>
          </ac:spMkLst>
        </pc:spChg>
        <pc:picChg chg="add mod">
          <ac:chgData name="Marie Chris Soque" userId="9ebdbcbf79932a9a" providerId="LiveId" clId="{F7E94FF2-A336-4165-A3B4-59CC1A2A0279}" dt="2022-12-21T04:50:53.273" v="2505" actId="14100"/>
          <ac:picMkLst>
            <pc:docMk/>
            <pc:sldMk cId="642340306" sldId="750"/>
            <ac:picMk id="4" creationId="{6EED0C2C-3412-F6F3-E757-B54ED7321E4B}"/>
          </ac:picMkLst>
        </pc:picChg>
        <pc:picChg chg="del">
          <ac:chgData name="Marie Chris Soque" userId="9ebdbcbf79932a9a" providerId="LiveId" clId="{F7E94FF2-A336-4165-A3B4-59CC1A2A0279}" dt="2022-12-21T04:50:28.202" v="2481" actId="478"/>
          <ac:picMkLst>
            <pc:docMk/>
            <pc:sldMk cId="642340306" sldId="750"/>
            <ac:picMk id="6" creationId="{DC13A3D8-6E61-4776-E257-68EAE563CBEF}"/>
          </ac:picMkLst>
        </pc:picChg>
      </pc:sldChg>
      <pc:sldChg chg="addSp delSp modSp add mod">
        <pc:chgData name="Marie Chris Soque" userId="9ebdbcbf79932a9a" providerId="LiveId" clId="{F7E94FF2-A336-4165-A3B4-59CC1A2A0279}" dt="2022-12-21T04:51:27.348" v="2511" actId="1076"/>
        <pc:sldMkLst>
          <pc:docMk/>
          <pc:sldMk cId="1055795034" sldId="751"/>
        </pc:sldMkLst>
        <pc:picChg chg="del">
          <ac:chgData name="Marie Chris Soque" userId="9ebdbcbf79932a9a" providerId="LiveId" clId="{F7E94FF2-A336-4165-A3B4-59CC1A2A0279}" dt="2022-12-21T04:51:14.303" v="2507" actId="478"/>
          <ac:picMkLst>
            <pc:docMk/>
            <pc:sldMk cId="1055795034" sldId="751"/>
            <ac:picMk id="4" creationId="{6EED0C2C-3412-F6F3-E757-B54ED7321E4B}"/>
          </ac:picMkLst>
        </pc:picChg>
        <pc:picChg chg="add mod">
          <ac:chgData name="Marie Chris Soque" userId="9ebdbcbf79932a9a" providerId="LiveId" clId="{F7E94FF2-A336-4165-A3B4-59CC1A2A0279}" dt="2022-12-21T04:51:27.348" v="2511" actId="1076"/>
          <ac:picMkLst>
            <pc:docMk/>
            <pc:sldMk cId="1055795034" sldId="751"/>
            <ac:picMk id="5" creationId="{7CDE148A-746D-2854-1182-2D0625168129}"/>
          </ac:picMkLst>
        </pc:picChg>
      </pc:sldChg>
      <pc:sldChg chg="addSp delSp modSp add mod">
        <pc:chgData name="Marie Chris Soque" userId="9ebdbcbf79932a9a" providerId="LiveId" clId="{F7E94FF2-A336-4165-A3B4-59CC1A2A0279}" dt="2022-12-21T04:52:03.229" v="2516" actId="14100"/>
        <pc:sldMkLst>
          <pc:docMk/>
          <pc:sldMk cId="1573264267" sldId="752"/>
        </pc:sldMkLst>
        <pc:picChg chg="add mod">
          <ac:chgData name="Marie Chris Soque" userId="9ebdbcbf79932a9a" providerId="LiveId" clId="{F7E94FF2-A336-4165-A3B4-59CC1A2A0279}" dt="2022-12-21T04:52:03.229" v="2516" actId="14100"/>
          <ac:picMkLst>
            <pc:docMk/>
            <pc:sldMk cId="1573264267" sldId="752"/>
            <ac:picMk id="4" creationId="{649991CC-4539-803E-7846-272460804E4A}"/>
          </ac:picMkLst>
        </pc:picChg>
        <pc:picChg chg="del">
          <ac:chgData name="Marie Chris Soque" userId="9ebdbcbf79932a9a" providerId="LiveId" clId="{F7E94FF2-A336-4165-A3B4-59CC1A2A0279}" dt="2022-12-21T04:51:31.553" v="2513" actId="478"/>
          <ac:picMkLst>
            <pc:docMk/>
            <pc:sldMk cId="1573264267" sldId="752"/>
            <ac:picMk id="5" creationId="{7CDE148A-746D-2854-1182-2D0625168129}"/>
          </ac:picMkLst>
        </pc:picChg>
      </pc:sldChg>
      <pc:sldChg chg="addSp delSp modSp add mod">
        <pc:chgData name="Marie Chris Soque" userId="9ebdbcbf79932a9a" providerId="LiveId" clId="{F7E94FF2-A336-4165-A3B4-59CC1A2A0279}" dt="2022-12-21T04:52:23.100" v="2521" actId="14100"/>
        <pc:sldMkLst>
          <pc:docMk/>
          <pc:sldMk cId="3510238402" sldId="753"/>
        </pc:sldMkLst>
        <pc:picChg chg="del">
          <ac:chgData name="Marie Chris Soque" userId="9ebdbcbf79932a9a" providerId="LiveId" clId="{F7E94FF2-A336-4165-A3B4-59CC1A2A0279}" dt="2022-12-21T04:52:08.341" v="2518" actId="478"/>
          <ac:picMkLst>
            <pc:docMk/>
            <pc:sldMk cId="3510238402" sldId="753"/>
            <ac:picMk id="4" creationId="{649991CC-4539-803E-7846-272460804E4A}"/>
          </ac:picMkLst>
        </pc:picChg>
        <pc:picChg chg="add mod">
          <ac:chgData name="Marie Chris Soque" userId="9ebdbcbf79932a9a" providerId="LiveId" clId="{F7E94FF2-A336-4165-A3B4-59CC1A2A0279}" dt="2022-12-21T04:52:23.100" v="2521" actId="14100"/>
          <ac:picMkLst>
            <pc:docMk/>
            <pc:sldMk cId="3510238402" sldId="753"/>
            <ac:picMk id="5" creationId="{320B5272-FA0B-A3D2-AB36-C2C3BC948B39}"/>
          </ac:picMkLst>
        </pc:picChg>
      </pc:sldChg>
      <pc:sldChg chg="addSp delSp modSp add mod">
        <pc:chgData name="Marie Chris Soque" userId="9ebdbcbf79932a9a" providerId="LiveId" clId="{F7E94FF2-A336-4165-A3B4-59CC1A2A0279}" dt="2022-12-21T04:52:51.467" v="2526" actId="14100"/>
        <pc:sldMkLst>
          <pc:docMk/>
          <pc:sldMk cId="4146272603" sldId="754"/>
        </pc:sldMkLst>
        <pc:picChg chg="add mod">
          <ac:chgData name="Marie Chris Soque" userId="9ebdbcbf79932a9a" providerId="LiveId" clId="{F7E94FF2-A336-4165-A3B4-59CC1A2A0279}" dt="2022-12-21T04:52:51.467" v="2526" actId="14100"/>
          <ac:picMkLst>
            <pc:docMk/>
            <pc:sldMk cId="4146272603" sldId="754"/>
            <ac:picMk id="4" creationId="{DB23D4D7-1629-A37A-AB55-FF15CEC557E0}"/>
          </ac:picMkLst>
        </pc:picChg>
        <pc:picChg chg="del">
          <ac:chgData name="Marie Chris Soque" userId="9ebdbcbf79932a9a" providerId="LiveId" clId="{F7E94FF2-A336-4165-A3B4-59CC1A2A0279}" dt="2022-12-21T04:52:39.921" v="2523" actId="478"/>
          <ac:picMkLst>
            <pc:docMk/>
            <pc:sldMk cId="4146272603" sldId="754"/>
            <ac:picMk id="5" creationId="{320B5272-FA0B-A3D2-AB36-C2C3BC948B39}"/>
          </ac:picMkLst>
        </pc:picChg>
      </pc:sldChg>
      <pc:sldChg chg="addSp delSp modSp add mod">
        <pc:chgData name="Marie Chris Soque" userId="9ebdbcbf79932a9a" providerId="LiveId" clId="{F7E94FF2-A336-4165-A3B4-59CC1A2A0279}" dt="2022-12-21T04:53:15.072" v="2532" actId="14100"/>
        <pc:sldMkLst>
          <pc:docMk/>
          <pc:sldMk cId="2213186253" sldId="755"/>
        </pc:sldMkLst>
        <pc:picChg chg="del">
          <ac:chgData name="Marie Chris Soque" userId="9ebdbcbf79932a9a" providerId="LiveId" clId="{F7E94FF2-A336-4165-A3B4-59CC1A2A0279}" dt="2022-12-21T04:52:56.336" v="2528" actId="478"/>
          <ac:picMkLst>
            <pc:docMk/>
            <pc:sldMk cId="2213186253" sldId="755"/>
            <ac:picMk id="4" creationId="{DB23D4D7-1629-A37A-AB55-FF15CEC557E0}"/>
          </ac:picMkLst>
        </pc:picChg>
        <pc:picChg chg="add mod">
          <ac:chgData name="Marie Chris Soque" userId="9ebdbcbf79932a9a" providerId="LiveId" clId="{F7E94FF2-A336-4165-A3B4-59CC1A2A0279}" dt="2022-12-21T04:53:15.072" v="2532" actId="14100"/>
          <ac:picMkLst>
            <pc:docMk/>
            <pc:sldMk cId="2213186253" sldId="755"/>
            <ac:picMk id="5" creationId="{9CE368FA-DCC5-4496-4765-F9FEB8D4F257}"/>
          </ac:picMkLst>
        </pc:picChg>
      </pc:sldChg>
      <pc:sldChg chg="addSp delSp modSp add mod">
        <pc:chgData name="Marie Chris Soque" userId="9ebdbcbf79932a9a" providerId="LiveId" clId="{F7E94FF2-A336-4165-A3B4-59CC1A2A0279}" dt="2022-12-21T04:53:32.511" v="2537" actId="14100"/>
        <pc:sldMkLst>
          <pc:docMk/>
          <pc:sldMk cId="2204038760" sldId="756"/>
        </pc:sldMkLst>
        <pc:picChg chg="add mod">
          <ac:chgData name="Marie Chris Soque" userId="9ebdbcbf79932a9a" providerId="LiveId" clId="{F7E94FF2-A336-4165-A3B4-59CC1A2A0279}" dt="2022-12-21T04:53:32.511" v="2537" actId="14100"/>
          <ac:picMkLst>
            <pc:docMk/>
            <pc:sldMk cId="2204038760" sldId="756"/>
            <ac:picMk id="4" creationId="{3BFF667D-AB34-A365-C817-EBF8ADBB220C}"/>
          </ac:picMkLst>
        </pc:picChg>
        <pc:picChg chg="del">
          <ac:chgData name="Marie Chris Soque" userId="9ebdbcbf79932a9a" providerId="LiveId" clId="{F7E94FF2-A336-4165-A3B4-59CC1A2A0279}" dt="2022-12-21T04:53:19.138" v="2534" actId="478"/>
          <ac:picMkLst>
            <pc:docMk/>
            <pc:sldMk cId="2204038760" sldId="756"/>
            <ac:picMk id="5" creationId="{9CE368FA-DCC5-4496-4765-F9FEB8D4F257}"/>
          </ac:picMkLst>
        </pc:picChg>
      </pc:sldChg>
      <pc:sldChg chg="addSp delSp modSp add mod">
        <pc:chgData name="Marie Chris Soque" userId="9ebdbcbf79932a9a" providerId="LiveId" clId="{F7E94FF2-A336-4165-A3B4-59CC1A2A0279}" dt="2022-12-21T04:53:53.449" v="2542" actId="14100"/>
        <pc:sldMkLst>
          <pc:docMk/>
          <pc:sldMk cId="781792940" sldId="757"/>
        </pc:sldMkLst>
        <pc:picChg chg="del">
          <ac:chgData name="Marie Chris Soque" userId="9ebdbcbf79932a9a" providerId="LiveId" clId="{F7E94FF2-A336-4165-A3B4-59CC1A2A0279}" dt="2022-12-21T04:53:41.168" v="2539" actId="478"/>
          <ac:picMkLst>
            <pc:docMk/>
            <pc:sldMk cId="781792940" sldId="757"/>
            <ac:picMk id="4" creationId="{3BFF667D-AB34-A365-C817-EBF8ADBB220C}"/>
          </ac:picMkLst>
        </pc:picChg>
        <pc:picChg chg="add mod">
          <ac:chgData name="Marie Chris Soque" userId="9ebdbcbf79932a9a" providerId="LiveId" clId="{F7E94FF2-A336-4165-A3B4-59CC1A2A0279}" dt="2022-12-21T04:53:53.449" v="2542" actId="14100"/>
          <ac:picMkLst>
            <pc:docMk/>
            <pc:sldMk cId="781792940" sldId="757"/>
            <ac:picMk id="5" creationId="{045999E9-8208-B370-DDA5-90314091E1DD}"/>
          </ac:picMkLst>
        </pc:picChg>
      </pc:sldChg>
      <pc:sldChg chg="addSp delSp modSp add mod">
        <pc:chgData name="Marie Chris Soque" userId="9ebdbcbf79932a9a" providerId="LiveId" clId="{F7E94FF2-A336-4165-A3B4-59CC1A2A0279}" dt="2022-12-21T04:54:16.876" v="2548" actId="14100"/>
        <pc:sldMkLst>
          <pc:docMk/>
          <pc:sldMk cId="4284037389" sldId="758"/>
        </pc:sldMkLst>
        <pc:picChg chg="add mod">
          <ac:chgData name="Marie Chris Soque" userId="9ebdbcbf79932a9a" providerId="LiveId" clId="{F7E94FF2-A336-4165-A3B4-59CC1A2A0279}" dt="2022-12-21T04:54:16.876" v="2548" actId="14100"/>
          <ac:picMkLst>
            <pc:docMk/>
            <pc:sldMk cId="4284037389" sldId="758"/>
            <ac:picMk id="4" creationId="{86FCBB6D-8AC6-7397-AEDC-0CB694DA32EA}"/>
          </ac:picMkLst>
        </pc:picChg>
        <pc:picChg chg="del">
          <ac:chgData name="Marie Chris Soque" userId="9ebdbcbf79932a9a" providerId="LiveId" clId="{F7E94FF2-A336-4165-A3B4-59CC1A2A0279}" dt="2022-12-21T04:54:05.646" v="2544" actId="478"/>
          <ac:picMkLst>
            <pc:docMk/>
            <pc:sldMk cId="4284037389" sldId="758"/>
            <ac:picMk id="5" creationId="{045999E9-8208-B370-DDA5-90314091E1DD}"/>
          </ac:picMkLst>
        </pc:picChg>
      </pc:sldChg>
      <pc:sldChg chg="addSp delSp modSp add mod">
        <pc:chgData name="Marie Chris Soque" userId="9ebdbcbf79932a9a" providerId="LiveId" clId="{F7E94FF2-A336-4165-A3B4-59CC1A2A0279}" dt="2022-12-21T04:54:38.257" v="2553" actId="14100"/>
        <pc:sldMkLst>
          <pc:docMk/>
          <pc:sldMk cId="2234267943" sldId="759"/>
        </pc:sldMkLst>
        <pc:picChg chg="del">
          <ac:chgData name="Marie Chris Soque" userId="9ebdbcbf79932a9a" providerId="LiveId" clId="{F7E94FF2-A336-4165-A3B4-59CC1A2A0279}" dt="2022-12-21T04:54:23.279" v="2550" actId="478"/>
          <ac:picMkLst>
            <pc:docMk/>
            <pc:sldMk cId="2234267943" sldId="759"/>
            <ac:picMk id="4" creationId="{86FCBB6D-8AC6-7397-AEDC-0CB694DA32EA}"/>
          </ac:picMkLst>
        </pc:picChg>
        <pc:picChg chg="add mod">
          <ac:chgData name="Marie Chris Soque" userId="9ebdbcbf79932a9a" providerId="LiveId" clId="{F7E94FF2-A336-4165-A3B4-59CC1A2A0279}" dt="2022-12-21T04:54:38.257" v="2553" actId="14100"/>
          <ac:picMkLst>
            <pc:docMk/>
            <pc:sldMk cId="2234267943" sldId="759"/>
            <ac:picMk id="5" creationId="{4DB356CB-6F31-7773-7606-F196E5E2D226}"/>
          </ac:picMkLst>
        </pc:picChg>
      </pc:sldChg>
      <pc:sldChg chg="addSp delSp modSp add mod">
        <pc:chgData name="Marie Chris Soque" userId="9ebdbcbf79932a9a" providerId="LiveId" clId="{F7E94FF2-A336-4165-A3B4-59CC1A2A0279}" dt="2022-12-21T04:55:00.236" v="2558" actId="14100"/>
        <pc:sldMkLst>
          <pc:docMk/>
          <pc:sldMk cId="3995604927" sldId="760"/>
        </pc:sldMkLst>
        <pc:picChg chg="add mod">
          <ac:chgData name="Marie Chris Soque" userId="9ebdbcbf79932a9a" providerId="LiveId" clId="{F7E94FF2-A336-4165-A3B4-59CC1A2A0279}" dt="2022-12-21T04:55:00.236" v="2558" actId="14100"/>
          <ac:picMkLst>
            <pc:docMk/>
            <pc:sldMk cId="3995604927" sldId="760"/>
            <ac:picMk id="4" creationId="{6A78E2A6-DD5E-0CD8-EF72-A4EB33CD30FB}"/>
          </ac:picMkLst>
        </pc:picChg>
        <pc:picChg chg="del">
          <ac:chgData name="Marie Chris Soque" userId="9ebdbcbf79932a9a" providerId="LiveId" clId="{F7E94FF2-A336-4165-A3B4-59CC1A2A0279}" dt="2022-12-21T04:54:56.297" v="2555" actId="478"/>
          <ac:picMkLst>
            <pc:docMk/>
            <pc:sldMk cId="3995604927" sldId="760"/>
            <ac:picMk id="5" creationId="{4DB356CB-6F31-7773-7606-F196E5E2D226}"/>
          </ac:picMkLst>
        </pc:picChg>
      </pc:sldChg>
      <pc:sldChg chg="addSp delSp modSp add mod">
        <pc:chgData name="Marie Chris Soque" userId="9ebdbcbf79932a9a" providerId="LiveId" clId="{F7E94FF2-A336-4165-A3B4-59CC1A2A0279}" dt="2022-12-21T04:55:29.261" v="2563" actId="14100"/>
        <pc:sldMkLst>
          <pc:docMk/>
          <pc:sldMk cId="640082478" sldId="761"/>
        </pc:sldMkLst>
        <pc:picChg chg="del">
          <ac:chgData name="Marie Chris Soque" userId="9ebdbcbf79932a9a" providerId="LiveId" clId="{F7E94FF2-A336-4165-A3B4-59CC1A2A0279}" dt="2022-12-21T04:55:17.974" v="2560" actId="478"/>
          <ac:picMkLst>
            <pc:docMk/>
            <pc:sldMk cId="640082478" sldId="761"/>
            <ac:picMk id="4" creationId="{6A78E2A6-DD5E-0CD8-EF72-A4EB33CD30FB}"/>
          </ac:picMkLst>
        </pc:picChg>
        <pc:picChg chg="add mod">
          <ac:chgData name="Marie Chris Soque" userId="9ebdbcbf79932a9a" providerId="LiveId" clId="{F7E94FF2-A336-4165-A3B4-59CC1A2A0279}" dt="2022-12-21T04:55:29.261" v="2563" actId="14100"/>
          <ac:picMkLst>
            <pc:docMk/>
            <pc:sldMk cId="640082478" sldId="761"/>
            <ac:picMk id="5" creationId="{0D88AEF3-857C-C83A-7272-36DA532BE599}"/>
          </ac:picMkLst>
        </pc:picChg>
      </pc:sldChg>
      <pc:sldChg chg="addSp delSp modSp add mod">
        <pc:chgData name="Marie Chris Soque" userId="9ebdbcbf79932a9a" providerId="LiveId" clId="{F7E94FF2-A336-4165-A3B4-59CC1A2A0279}" dt="2022-12-21T04:55:49.639" v="2568" actId="14100"/>
        <pc:sldMkLst>
          <pc:docMk/>
          <pc:sldMk cId="1502428415" sldId="762"/>
        </pc:sldMkLst>
        <pc:picChg chg="add mod">
          <ac:chgData name="Marie Chris Soque" userId="9ebdbcbf79932a9a" providerId="LiveId" clId="{F7E94FF2-A336-4165-A3B4-59CC1A2A0279}" dt="2022-12-21T04:55:49.639" v="2568" actId="14100"/>
          <ac:picMkLst>
            <pc:docMk/>
            <pc:sldMk cId="1502428415" sldId="762"/>
            <ac:picMk id="4" creationId="{C690EA01-2521-274F-4778-D286EEFB7418}"/>
          </ac:picMkLst>
        </pc:picChg>
        <pc:picChg chg="del">
          <ac:chgData name="Marie Chris Soque" userId="9ebdbcbf79932a9a" providerId="LiveId" clId="{F7E94FF2-A336-4165-A3B4-59CC1A2A0279}" dt="2022-12-21T04:55:39.796" v="2565" actId="478"/>
          <ac:picMkLst>
            <pc:docMk/>
            <pc:sldMk cId="1502428415" sldId="762"/>
            <ac:picMk id="5" creationId="{0D88AEF3-857C-C83A-7272-36DA532BE599}"/>
          </ac:picMkLst>
        </pc:picChg>
      </pc:sldChg>
      <pc:sldChg chg="addSp delSp modSp add mod">
        <pc:chgData name="Marie Chris Soque" userId="9ebdbcbf79932a9a" providerId="LiveId" clId="{F7E94FF2-A336-4165-A3B4-59CC1A2A0279}" dt="2022-12-21T04:56:09.143" v="2573" actId="14100"/>
        <pc:sldMkLst>
          <pc:docMk/>
          <pc:sldMk cId="1987531476" sldId="763"/>
        </pc:sldMkLst>
        <pc:picChg chg="del">
          <ac:chgData name="Marie Chris Soque" userId="9ebdbcbf79932a9a" providerId="LiveId" clId="{F7E94FF2-A336-4165-A3B4-59CC1A2A0279}" dt="2022-12-21T04:56:04.687" v="2570" actId="478"/>
          <ac:picMkLst>
            <pc:docMk/>
            <pc:sldMk cId="1987531476" sldId="763"/>
            <ac:picMk id="4" creationId="{C690EA01-2521-274F-4778-D286EEFB7418}"/>
          </ac:picMkLst>
        </pc:picChg>
        <pc:picChg chg="add mod">
          <ac:chgData name="Marie Chris Soque" userId="9ebdbcbf79932a9a" providerId="LiveId" clId="{F7E94FF2-A336-4165-A3B4-59CC1A2A0279}" dt="2022-12-21T04:56:09.143" v="2573" actId="14100"/>
          <ac:picMkLst>
            <pc:docMk/>
            <pc:sldMk cId="1987531476" sldId="763"/>
            <ac:picMk id="5" creationId="{B3748624-27C0-D013-33C9-6C4E0887E55B}"/>
          </ac:picMkLst>
        </pc:picChg>
      </pc:sldChg>
      <pc:sldChg chg="addSp delSp modSp add mod">
        <pc:chgData name="Marie Chris Soque" userId="9ebdbcbf79932a9a" providerId="LiveId" clId="{F7E94FF2-A336-4165-A3B4-59CC1A2A0279}" dt="2022-12-21T04:56:29.210" v="2578" actId="14100"/>
        <pc:sldMkLst>
          <pc:docMk/>
          <pc:sldMk cId="4010595041" sldId="764"/>
        </pc:sldMkLst>
        <pc:picChg chg="add mod">
          <ac:chgData name="Marie Chris Soque" userId="9ebdbcbf79932a9a" providerId="LiveId" clId="{F7E94FF2-A336-4165-A3B4-59CC1A2A0279}" dt="2022-12-21T04:56:29.210" v="2578" actId="14100"/>
          <ac:picMkLst>
            <pc:docMk/>
            <pc:sldMk cId="4010595041" sldId="764"/>
            <ac:picMk id="4" creationId="{1EC81265-D668-0D6E-B48B-A9687981E0C5}"/>
          </ac:picMkLst>
        </pc:picChg>
        <pc:picChg chg="del">
          <ac:chgData name="Marie Chris Soque" userId="9ebdbcbf79932a9a" providerId="LiveId" clId="{F7E94FF2-A336-4165-A3B4-59CC1A2A0279}" dt="2022-12-21T04:56:19.245" v="2575" actId="478"/>
          <ac:picMkLst>
            <pc:docMk/>
            <pc:sldMk cId="4010595041" sldId="764"/>
            <ac:picMk id="5" creationId="{B3748624-27C0-D013-33C9-6C4E0887E55B}"/>
          </ac:picMkLst>
        </pc:picChg>
      </pc:sldChg>
      <pc:sldChg chg="addSp delSp modSp add mod">
        <pc:chgData name="Marie Chris Soque" userId="9ebdbcbf79932a9a" providerId="LiveId" clId="{F7E94FF2-A336-4165-A3B4-59CC1A2A0279}" dt="2022-12-21T04:56:54.545" v="2583" actId="14100"/>
        <pc:sldMkLst>
          <pc:docMk/>
          <pc:sldMk cId="438249872" sldId="765"/>
        </pc:sldMkLst>
        <pc:picChg chg="del">
          <ac:chgData name="Marie Chris Soque" userId="9ebdbcbf79932a9a" providerId="LiveId" clId="{F7E94FF2-A336-4165-A3B4-59CC1A2A0279}" dt="2022-12-21T04:56:34.471" v="2580" actId="478"/>
          <ac:picMkLst>
            <pc:docMk/>
            <pc:sldMk cId="438249872" sldId="765"/>
            <ac:picMk id="4" creationId="{1EC81265-D668-0D6E-B48B-A9687981E0C5}"/>
          </ac:picMkLst>
        </pc:picChg>
        <pc:picChg chg="add mod">
          <ac:chgData name="Marie Chris Soque" userId="9ebdbcbf79932a9a" providerId="LiveId" clId="{F7E94FF2-A336-4165-A3B4-59CC1A2A0279}" dt="2022-12-21T04:56:54.545" v="2583" actId="14100"/>
          <ac:picMkLst>
            <pc:docMk/>
            <pc:sldMk cId="438249872" sldId="765"/>
            <ac:picMk id="5" creationId="{CFA61533-AC57-3C34-2ACB-A0D3B37A05EC}"/>
          </ac:picMkLst>
        </pc:picChg>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4" Type="http://schemas.openxmlformats.org/officeDocument/2006/relationships/image" Target="../media/image6.svg"/></Relationships>
</file>

<file path=ppt/diagrams/_rels/data2.xml.rels><?xml version="1.0" encoding="UTF-8" standalone="yes"?>
<Relationships xmlns="http://schemas.openxmlformats.org/package/2006/relationships"><Relationship Id="rId8" Type="http://schemas.openxmlformats.org/officeDocument/2006/relationships/image" Target="../media/image51.svg"/><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image" Target="../media/image45.svg"/><Relationship Id="rId1" Type="http://schemas.openxmlformats.org/officeDocument/2006/relationships/image" Target="../media/image44.png"/><Relationship Id="rId6" Type="http://schemas.openxmlformats.org/officeDocument/2006/relationships/image" Target="../media/image49.svg"/><Relationship Id="rId5" Type="http://schemas.openxmlformats.org/officeDocument/2006/relationships/image" Target="../media/image48.png"/><Relationship Id="rId4" Type="http://schemas.openxmlformats.org/officeDocument/2006/relationships/image" Target="../media/image47.svg"/></Relationships>
</file>

<file path=ppt/diagrams/_rels/data3.xml.rels><?xml version="1.0" encoding="UTF-8" standalone="yes"?>
<Relationships xmlns="http://schemas.openxmlformats.org/package/2006/relationships"><Relationship Id="rId8" Type="http://schemas.openxmlformats.org/officeDocument/2006/relationships/image" Target="../media/image73.svg"/><Relationship Id="rId3" Type="http://schemas.openxmlformats.org/officeDocument/2006/relationships/image" Target="../media/image68.png"/><Relationship Id="rId7" Type="http://schemas.openxmlformats.org/officeDocument/2006/relationships/image" Target="../media/image72.png"/><Relationship Id="rId2" Type="http://schemas.openxmlformats.org/officeDocument/2006/relationships/image" Target="../media/image67.svg"/><Relationship Id="rId1" Type="http://schemas.openxmlformats.org/officeDocument/2006/relationships/image" Target="../media/image66.png"/><Relationship Id="rId6" Type="http://schemas.openxmlformats.org/officeDocument/2006/relationships/image" Target="../media/image71.svg"/><Relationship Id="rId5" Type="http://schemas.openxmlformats.org/officeDocument/2006/relationships/image" Target="../media/image70.png"/><Relationship Id="rId4" Type="http://schemas.openxmlformats.org/officeDocument/2006/relationships/image" Target="../media/image69.svg"/></Relationships>
</file>

<file path=ppt/diagrams/_rels/drawing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4" Type="http://schemas.openxmlformats.org/officeDocument/2006/relationships/image" Target="../media/image6.svg"/></Relationships>
</file>

<file path=ppt/diagrams/_rels/drawing2.xml.rels><?xml version="1.0" encoding="UTF-8" standalone="yes"?>
<Relationships xmlns="http://schemas.openxmlformats.org/package/2006/relationships"><Relationship Id="rId8" Type="http://schemas.openxmlformats.org/officeDocument/2006/relationships/image" Target="../media/image51.svg"/><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image" Target="../media/image45.svg"/><Relationship Id="rId1" Type="http://schemas.openxmlformats.org/officeDocument/2006/relationships/image" Target="../media/image44.png"/><Relationship Id="rId6" Type="http://schemas.openxmlformats.org/officeDocument/2006/relationships/image" Target="../media/image49.svg"/><Relationship Id="rId5" Type="http://schemas.openxmlformats.org/officeDocument/2006/relationships/image" Target="../media/image48.png"/><Relationship Id="rId4" Type="http://schemas.openxmlformats.org/officeDocument/2006/relationships/image" Target="../media/image47.svg"/></Relationships>
</file>

<file path=ppt/diagrams/_rels/drawing3.xml.rels><?xml version="1.0" encoding="UTF-8" standalone="yes"?>
<Relationships xmlns="http://schemas.openxmlformats.org/package/2006/relationships"><Relationship Id="rId8" Type="http://schemas.openxmlformats.org/officeDocument/2006/relationships/image" Target="../media/image73.svg"/><Relationship Id="rId3" Type="http://schemas.openxmlformats.org/officeDocument/2006/relationships/image" Target="../media/image68.png"/><Relationship Id="rId7" Type="http://schemas.openxmlformats.org/officeDocument/2006/relationships/image" Target="../media/image72.png"/><Relationship Id="rId2" Type="http://schemas.openxmlformats.org/officeDocument/2006/relationships/image" Target="../media/image67.svg"/><Relationship Id="rId1" Type="http://schemas.openxmlformats.org/officeDocument/2006/relationships/image" Target="../media/image66.png"/><Relationship Id="rId6" Type="http://schemas.openxmlformats.org/officeDocument/2006/relationships/image" Target="../media/image71.svg"/><Relationship Id="rId5" Type="http://schemas.openxmlformats.org/officeDocument/2006/relationships/image" Target="../media/image70.png"/><Relationship Id="rId4" Type="http://schemas.openxmlformats.org/officeDocument/2006/relationships/image" Target="../media/image69.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828EF84-8BBA-4182-9714-999353C35608}" type="doc">
      <dgm:prSet loTypeId="urn:microsoft.com/office/officeart/2018/5/layout/IconCircleLabelList" loCatId="icon" qsTypeId="urn:microsoft.com/office/officeart/2005/8/quickstyle/simple1" qsCatId="simple" csTypeId="urn:microsoft.com/office/officeart/2005/8/colors/accent1_2" csCatId="accent1" phldr="1"/>
      <dgm:spPr/>
      <dgm:t>
        <a:bodyPr/>
        <a:lstStyle/>
        <a:p>
          <a:endParaRPr lang="en-US"/>
        </a:p>
      </dgm:t>
    </dgm:pt>
    <dgm:pt modelId="{81FE044B-5B40-4F0C-AA12-7EC26538F8E1}">
      <dgm:prSet/>
      <dgm:spPr/>
      <dgm:t>
        <a:bodyPr/>
        <a:lstStyle/>
        <a:p>
          <a:pPr>
            <a:defRPr cap="all"/>
          </a:pPr>
          <a:r>
            <a:rPr lang="en-US"/>
            <a:t>Earning traffic through unpaid or free search listings (SEO Methods)  </a:t>
          </a:r>
        </a:p>
      </dgm:t>
    </dgm:pt>
    <dgm:pt modelId="{3C1915A9-228E-4F7B-8F21-7C7B3184E872}" type="parTrans" cxnId="{F6380EC0-376B-4565-956B-386769787182}">
      <dgm:prSet/>
      <dgm:spPr/>
      <dgm:t>
        <a:bodyPr/>
        <a:lstStyle/>
        <a:p>
          <a:endParaRPr lang="en-US"/>
        </a:p>
      </dgm:t>
    </dgm:pt>
    <dgm:pt modelId="{25EEF10F-EE6E-466B-AC84-AD7B86F852E8}" type="sibTrans" cxnId="{F6380EC0-376B-4565-956B-386769787182}">
      <dgm:prSet/>
      <dgm:spPr/>
      <dgm:t>
        <a:bodyPr/>
        <a:lstStyle/>
        <a:p>
          <a:endParaRPr lang="en-US"/>
        </a:p>
      </dgm:t>
    </dgm:pt>
    <dgm:pt modelId="{6EDF1748-DFF8-4F49-9C54-9BC9C75B2586}">
      <dgm:prSet/>
      <dgm:spPr/>
      <dgm:t>
        <a:bodyPr/>
        <a:lstStyle/>
        <a:p>
          <a:pPr>
            <a:defRPr cap="all"/>
          </a:pPr>
          <a:r>
            <a:rPr lang="en-US"/>
            <a:t>Buying traffic through paid search listings (PPC Ads)</a:t>
          </a:r>
        </a:p>
      </dgm:t>
    </dgm:pt>
    <dgm:pt modelId="{F4A03E6B-0843-4EC0-85B5-A4BE77BE1136}" type="parTrans" cxnId="{AF731044-15B0-4C3B-AC69-F897FF4E4C06}">
      <dgm:prSet/>
      <dgm:spPr/>
      <dgm:t>
        <a:bodyPr/>
        <a:lstStyle/>
        <a:p>
          <a:endParaRPr lang="en-US"/>
        </a:p>
      </dgm:t>
    </dgm:pt>
    <dgm:pt modelId="{18AF4346-644D-4D83-A0E8-C2BEDE6C2D16}" type="sibTrans" cxnId="{AF731044-15B0-4C3B-AC69-F897FF4E4C06}">
      <dgm:prSet/>
      <dgm:spPr/>
      <dgm:t>
        <a:bodyPr/>
        <a:lstStyle/>
        <a:p>
          <a:endParaRPr lang="en-US"/>
        </a:p>
      </dgm:t>
    </dgm:pt>
    <dgm:pt modelId="{4AB9E714-F846-4339-9A72-C9D3FCCCFE1B}" type="pres">
      <dgm:prSet presAssocID="{6828EF84-8BBA-4182-9714-999353C35608}" presName="root" presStyleCnt="0">
        <dgm:presLayoutVars>
          <dgm:dir/>
          <dgm:resizeHandles val="exact"/>
        </dgm:presLayoutVars>
      </dgm:prSet>
      <dgm:spPr/>
    </dgm:pt>
    <dgm:pt modelId="{C90AF4AD-5813-4807-93AA-D21BB1411576}" type="pres">
      <dgm:prSet presAssocID="{81FE044B-5B40-4F0C-AA12-7EC26538F8E1}" presName="compNode" presStyleCnt="0"/>
      <dgm:spPr/>
    </dgm:pt>
    <dgm:pt modelId="{D5E426DA-ECB1-4972-9DBA-F8D94886A2B1}" type="pres">
      <dgm:prSet presAssocID="{81FE044B-5B40-4F0C-AA12-7EC26538F8E1}" presName="iconBgRect" presStyleLbl="bgShp" presStyleIdx="0" presStyleCnt="2"/>
      <dgm:spPr/>
    </dgm:pt>
    <dgm:pt modelId="{95DDBAE4-AFA2-4348-81A4-8A73906AB8C2}" type="pres">
      <dgm:prSet presAssocID="{81FE044B-5B40-4F0C-AA12-7EC26538F8E1}"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arget Audience"/>
        </a:ext>
      </dgm:extLst>
    </dgm:pt>
    <dgm:pt modelId="{7FBB2D09-0EC1-44F8-BF86-9F7475F5B82F}" type="pres">
      <dgm:prSet presAssocID="{81FE044B-5B40-4F0C-AA12-7EC26538F8E1}" presName="spaceRect" presStyleCnt="0"/>
      <dgm:spPr/>
    </dgm:pt>
    <dgm:pt modelId="{0A1D5F51-09B0-4FBF-AD11-4321AECF8128}" type="pres">
      <dgm:prSet presAssocID="{81FE044B-5B40-4F0C-AA12-7EC26538F8E1}" presName="textRect" presStyleLbl="revTx" presStyleIdx="0" presStyleCnt="2">
        <dgm:presLayoutVars>
          <dgm:chMax val="1"/>
          <dgm:chPref val="1"/>
        </dgm:presLayoutVars>
      </dgm:prSet>
      <dgm:spPr/>
    </dgm:pt>
    <dgm:pt modelId="{77D887C5-A8A7-421E-8497-795816DCDD69}" type="pres">
      <dgm:prSet presAssocID="{25EEF10F-EE6E-466B-AC84-AD7B86F852E8}" presName="sibTrans" presStyleCnt="0"/>
      <dgm:spPr/>
    </dgm:pt>
    <dgm:pt modelId="{DCB43164-0AC6-4E7C-BB85-0273610E4840}" type="pres">
      <dgm:prSet presAssocID="{6EDF1748-DFF8-4F49-9C54-9BC9C75B2586}" presName="compNode" presStyleCnt="0"/>
      <dgm:spPr/>
    </dgm:pt>
    <dgm:pt modelId="{CFD4DBAE-8037-4E7E-8D83-49C8023898E6}" type="pres">
      <dgm:prSet presAssocID="{6EDF1748-DFF8-4F49-9C54-9BC9C75B2586}" presName="iconBgRect" presStyleLbl="bgShp" presStyleIdx="1" presStyleCnt="2"/>
      <dgm:spPr/>
    </dgm:pt>
    <dgm:pt modelId="{4157B180-AF2B-418B-95EA-7D07DC36E44F}" type="pres">
      <dgm:prSet presAssocID="{6EDF1748-DFF8-4F49-9C54-9BC9C75B2586}"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agnifying glass"/>
        </a:ext>
      </dgm:extLst>
    </dgm:pt>
    <dgm:pt modelId="{6B3BE11B-FF96-4875-A681-4442D990E058}" type="pres">
      <dgm:prSet presAssocID="{6EDF1748-DFF8-4F49-9C54-9BC9C75B2586}" presName="spaceRect" presStyleCnt="0"/>
      <dgm:spPr/>
    </dgm:pt>
    <dgm:pt modelId="{162F10EF-0F7B-43A8-A1A5-43569A04F840}" type="pres">
      <dgm:prSet presAssocID="{6EDF1748-DFF8-4F49-9C54-9BC9C75B2586}" presName="textRect" presStyleLbl="revTx" presStyleIdx="1" presStyleCnt="2">
        <dgm:presLayoutVars>
          <dgm:chMax val="1"/>
          <dgm:chPref val="1"/>
        </dgm:presLayoutVars>
      </dgm:prSet>
      <dgm:spPr/>
    </dgm:pt>
  </dgm:ptLst>
  <dgm:cxnLst>
    <dgm:cxn modelId="{AF731044-15B0-4C3B-AC69-F897FF4E4C06}" srcId="{6828EF84-8BBA-4182-9714-999353C35608}" destId="{6EDF1748-DFF8-4F49-9C54-9BC9C75B2586}" srcOrd="1" destOrd="0" parTransId="{F4A03E6B-0843-4EC0-85B5-A4BE77BE1136}" sibTransId="{18AF4346-644D-4D83-A0E8-C2BEDE6C2D16}"/>
    <dgm:cxn modelId="{F6380EC0-376B-4565-956B-386769787182}" srcId="{6828EF84-8BBA-4182-9714-999353C35608}" destId="{81FE044B-5B40-4F0C-AA12-7EC26538F8E1}" srcOrd="0" destOrd="0" parTransId="{3C1915A9-228E-4F7B-8F21-7C7B3184E872}" sibTransId="{25EEF10F-EE6E-466B-AC84-AD7B86F852E8}"/>
    <dgm:cxn modelId="{9C4756D6-A5B9-4AA5-BE5A-62666821BA6A}" type="presOf" srcId="{6EDF1748-DFF8-4F49-9C54-9BC9C75B2586}" destId="{162F10EF-0F7B-43A8-A1A5-43569A04F840}" srcOrd="0" destOrd="0" presId="urn:microsoft.com/office/officeart/2018/5/layout/IconCircleLabelList"/>
    <dgm:cxn modelId="{B4E611E1-14FE-4997-B8B6-A363ABE5151C}" type="presOf" srcId="{6828EF84-8BBA-4182-9714-999353C35608}" destId="{4AB9E714-F846-4339-9A72-C9D3FCCCFE1B}" srcOrd="0" destOrd="0" presId="urn:microsoft.com/office/officeart/2018/5/layout/IconCircleLabelList"/>
    <dgm:cxn modelId="{D9DAA8F8-CB95-4DCB-A234-FF72D776468E}" type="presOf" srcId="{81FE044B-5B40-4F0C-AA12-7EC26538F8E1}" destId="{0A1D5F51-09B0-4FBF-AD11-4321AECF8128}" srcOrd="0" destOrd="0" presId="urn:microsoft.com/office/officeart/2018/5/layout/IconCircleLabelList"/>
    <dgm:cxn modelId="{EEF88E62-C518-41F1-B1CC-A34926497B13}" type="presParOf" srcId="{4AB9E714-F846-4339-9A72-C9D3FCCCFE1B}" destId="{C90AF4AD-5813-4807-93AA-D21BB1411576}" srcOrd="0" destOrd="0" presId="urn:microsoft.com/office/officeart/2018/5/layout/IconCircleLabelList"/>
    <dgm:cxn modelId="{1507ADC4-AA64-44B0-9380-1950168CE9EB}" type="presParOf" srcId="{C90AF4AD-5813-4807-93AA-D21BB1411576}" destId="{D5E426DA-ECB1-4972-9DBA-F8D94886A2B1}" srcOrd="0" destOrd="0" presId="urn:microsoft.com/office/officeart/2018/5/layout/IconCircleLabelList"/>
    <dgm:cxn modelId="{D7C1EF03-020C-4DE2-838C-A0F739EE0293}" type="presParOf" srcId="{C90AF4AD-5813-4807-93AA-D21BB1411576}" destId="{95DDBAE4-AFA2-4348-81A4-8A73906AB8C2}" srcOrd="1" destOrd="0" presId="urn:microsoft.com/office/officeart/2018/5/layout/IconCircleLabelList"/>
    <dgm:cxn modelId="{DAC31EC8-830F-4B92-8394-6E04A83F1C5A}" type="presParOf" srcId="{C90AF4AD-5813-4807-93AA-D21BB1411576}" destId="{7FBB2D09-0EC1-44F8-BF86-9F7475F5B82F}" srcOrd="2" destOrd="0" presId="urn:microsoft.com/office/officeart/2018/5/layout/IconCircleLabelList"/>
    <dgm:cxn modelId="{09A1B487-CD2D-442F-B463-A45CA4C88CAE}" type="presParOf" srcId="{C90AF4AD-5813-4807-93AA-D21BB1411576}" destId="{0A1D5F51-09B0-4FBF-AD11-4321AECF8128}" srcOrd="3" destOrd="0" presId="urn:microsoft.com/office/officeart/2018/5/layout/IconCircleLabelList"/>
    <dgm:cxn modelId="{45DC9C07-7246-4AD0-996D-E1D3E5D0B03C}" type="presParOf" srcId="{4AB9E714-F846-4339-9A72-C9D3FCCCFE1B}" destId="{77D887C5-A8A7-421E-8497-795816DCDD69}" srcOrd="1" destOrd="0" presId="urn:microsoft.com/office/officeart/2018/5/layout/IconCircleLabelList"/>
    <dgm:cxn modelId="{64E951AC-3FE5-49FF-9701-23A8A23DC0ED}" type="presParOf" srcId="{4AB9E714-F846-4339-9A72-C9D3FCCCFE1B}" destId="{DCB43164-0AC6-4E7C-BB85-0273610E4840}" srcOrd="2" destOrd="0" presId="urn:microsoft.com/office/officeart/2018/5/layout/IconCircleLabelList"/>
    <dgm:cxn modelId="{EDAD9E7C-4467-437C-AFB2-B4342A070F91}" type="presParOf" srcId="{DCB43164-0AC6-4E7C-BB85-0273610E4840}" destId="{CFD4DBAE-8037-4E7E-8D83-49C8023898E6}" srcOrd="0" destOrd="0" presId="urn:microsoft.com/office/officeart/2018/5/layout/IconCircleLabelList"/>
    <dgm:cxn modelId="{DD72BE8A-D9A6-4E02-80E0-52AC50BC1068}" type="presParOf" srcId="{DCB43164-0AC6-4E7C-BB85-0273610E4840}" destId="{4157B180-AF2B-418B-95EA-7D07DC36E44F}" srcOrd="1" destOrd="0" presId="urn:microsoft.com/office/officeart/2018/5/layout/IconCircleLabelList"/>
    <dgm:cxn modelId="{385F82B0-2BD4-4501-ACC0-EE0704F3057A}" type="presParOf" srcId="{DCB43164-0AC6-4E7C-BB85-0273610E4840}" destId="{6B3BE11B-FF96-4875-A681-4442D990E058}" srcOrd="2" destOrd="0" presId="urn:microsoft.com/office/officeart/2018/5/layout/IconCircleLabelList"/>
    <dgm:cxn modelId="{31623135-77CC-4F92-92A3-F04EE79359EE}" type="presParOf" srcId="{DCB43164-0AC6-4E7C-BB85-0273610E4840}" destId="{162F10EF-0F7B-43A8-A1A5-43569A04F840}"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4B8FBAB-F658-46F6-9320-6DF41503926C}" type="doc">
      <dgm:prSet loTypeId="urn:microsoft.com/office/officeart/2018/5/layout/IconCircleLabelList" loCatId="icon" qsTypeId="urn:microsoft.com/office/officeart/2005/8/quickstyle/simple1" qsCatId="simple" csTypeId="urn:microsoft.com/office/officeart/2005/8/colors/accent1_2" csCatId="accent1" phldr="1"/>
      <dgm:spPr/>
      <dgm:t>
        <a:bodyPr/>
        <a:lstStyle/>
        <a:p>
          <a:endParaRPr lang="en-US"/>
        </a:p>
      </dgm:t>
    </dgm:pt>
    <dgm:pt modelId="{BB8FB5DA-CE8E-4B87-BB6F-356BF369778F}">
      <dgm:prSet/>
      <dgm:spPr/>
      <dgm:t>
        <a:bodyPr/>
        <a:lstStyle/>
        <a:p>
          <a:pPr>
            <a:defRPr cap="all"/>
          </a:pPr>
          <a:r>
            <a:rPr lang="en-SG"/>
            <a:t>Increasing Traffic</a:t>
          </a:r>
          <a:endParaRPr lang="en-US"/>
        </a:p>
      </dgm:t>
    </dgm:pt>
    <dgm:pt modelId="{421ABF88-6DEC-4697-88D3-8E4597EA294D}" type="parTrans" cxnId="{4A95EE46-1A27-4703-B07D-B7B551BF71E4}">
      <dgm:prSet/>
      <dgm:spPr/>
      <dgm:t>
        <a:bodyPr/>
        <a:lstStyle/>
        <a:p>
          <a:endParaRPr lang="en-US"/>
        </a:p>
      </dgm:t>
    </dgm:pt>
    <dgm:pt modelId="{590A48D0-3314-4EE2-A145-628D3A5842C8}" type="sibTrans" cxnId="{4A95EE46-1A27-4703-B07D-B7B551BF71E4}">
      <dgm:prSet/>
      <dgm:spPr/>
      <dgm:t>
        <a:bodyPr/>
        <a:lstStyle/>
        <a:p>
          <a:endParaRPr lang="en-US"/>
        </a:p>
      </dgm:t>
    </dgm:pt>
    <dgm:pt modelId="{0A645EDC-D566-4FBA-A40E-47FCCD7D9CBF}">
      <dgm:prSet/>
      <dgm:spPr/>
      <dgm:t>
        <a:bodyPr/>
        <a:lstStyle/>
        <a:p>
          <a:pPr>
            <a:defRPr cap="all"/>
          </a:pPr>
          <a:r>
            <a:rPr lang="en-SG"/>
            <a:t>Drive Leads</a:t>
          </a:r>
          <a:endParaRPr lang="en-US"/>
        </a:p>
      </dgm:t>
    </dgm:pt>
    <dgm:pt modelId="{0D321E4E-0D33-4C76-81C7-E554B6847DF9}" type="parTrans" cxnId="{BE6FB0B6-52AF-4F0E-9210-09E94230B004}">
      <dgm:prSet/>
      <dgm:spPr/>
      <dgm:t>
        <a:bodyPr/>
        <a:lstStyle/>
        <a:p>
          <a:endParaRPr lang="en-US"/>
        </a:p>
      </dgm:t>
    </dgm:pt>
    <dgm:pt modelId="{E265B929-A7C8-498D-8A24-0E18924C141D}" type="sibTrans" cxnId="{BE6FB0B6-52AF-4F0E-9210-09E94230B004}">
      <dgm:prSet/>
      <dgm:spPr/>
      <dgm:t>
        <a:bodyPr/>
        <a:lstStyle/>
        <a:p>
          <a:endParaRPr lang="en-US"/>
        </a:p>
      </dgm:t>
    </dgm:pt>
    <dgm:pt modelId="{EA5AD686-D331-4AAF-B315-0FB4BF30E7B6}">
      <dgm:prSet/>
      <dgm:spPr/>
      <dgm:t>
        <a:bodyPr/>
        <a:lstStyle/>
        <a:p>
          <a:pPr>
            <a:defRPr cap="all"/>
          </a:pPr>
          <a:r>
            <a:rPr lang="en-SG"/>
            <a:t>Build Brand Awareness</a:t>
          </a:r>
          <a:endParaRPr lang="en-US"/>
        </a:p>
      </dgm:t>
    </dgm:pt>
    <dgm:pt modelId="{2C9E4A48-91EB-4690-AFA3-A728039F4CDD}" type="parTrans" cxnId="{5262DC7C-F34C-4FF8-8E75-49F115CEC33A}">
      <dgm:prSet/>
      <dgm:spPr/>
      <dgm:t>
        <a:bodyPr/>
        <a:lstStyle/>
        <a:p>
          <a:endParaRPr lang="en-US"/>
        </a:p>
      </dgm:t>
    </dgm:pt>
    <dgm:pt modelId="{E93A7334-9D38-4D39-98CC-F877E6B4C685}" type="sibTrans" cxnId="{5262DC7C-F34C-4FF8-8E75-49F115CEC33A}">
      <dgm:prSet/>
      <dgm:spPr/>
      <dgm:t>
        <a:bodyPr/>
        <a:lstStyle/>
        <a:p>
          <a:endParaRPr lang="en-US"/>
        </a:p>
      </dgm:t>
    </dgm:pt>
    <dgm:pt modelId="{A039338A-1FB5-4123-867F-6E9E6943126F}">
      <dgm:prSet/>
      <dgm:spPr/>
      <dgm:t>
        <a:bodyPr/>
        <a:lstStyle/>
        <a:p>
          <a:pPr>
            <a:defRPr cap="all"/>
          </a:pPr>
          <a:r>
            <a:rPr lang="en-SG"/>
            <a:t>Generate Revenue</a:t>
          </a:r>
          <a:endParaRPr lang="en-US"/>
        </a:p>
      </dgm:t>
    </dgm:pt>
    <dgm:pt modelId="{41C5AE1B-493E-4436-86F8-19CE5398D7AB}" type="parTrans" cxnId="{525DDE77-CA18-4A78-B450-6909C27F638F}">
      <dgm:prSet/>
      <dgm:spPr/>
      <dgm:t>
        <a:bodyPr/>
        <a:lstStyle/>
        <a:p>
          <a:endParaRPr lang="en-US"/>
        </a:p>
      </dgm:t>
    </dgm:pt>
    <dgm:pt modelId="{D9B8970D-7574-4CEC-9085-A3CB76B70AF2}" type="sibTrans" cxnId="{525DDE77-CA18-4A78-B450-6909C27F638F}">
      <dgm:prSet/>
      <dgm:spPr/>
      <dgm:t>
        <a:bodyPr/>
        <a:lstStyle/>
        <a:p>
          <a:endParaRPr lang="en-US"/>
        </a:p>
      </dgm:t>
    </dgm:pt>
    <dgm:pt modelId="{5ABEE27A-ED28-4CE7-ADE3-254253B8AB9A}" type="pres">
      <dgm:prSet presAssocID="{E4B8FBAB-F658-46F6-9320-6DF41503926C}" presName="root" presStyleCnt="0">
        <dgm:presLayoutVars>
          <dgm:dir/>
          <dgm:resizeHandles val="exact"/>
        </dgm:presLayoutVars>
      </dgm:prSet>
      <dgm:spPr/>
    </dgm:pt>
    <dgm:pt modelId="{44A8A61B-C341-4CE5-8ED9-49A2453C87B4}" type="pres">
      <dgm:prSet presAssocID="{BB8FB5DA-CE8E-4B87-BB6F-356BF369778F}" presName="compNode" presStyleCnt="0"/>
      <dgm:spPr/>
    </dgm:pt>
    <dgm:pt modelId="{5E080448-C654-4157-8FC1-534DD8CA7208}" type="pres">
      <dgm:prSet presAssocID="{BB8FB5DA-CE8E-4B87-BB6F-356BF369778F}" presName="iconBgRect" presStyleLbl="bgShp" presStyleIdx="0" presStyleCnt="4"/>
      <dgm:spPr/>
    </dgm:pt>
    <dgm:pt modelId="{42AD7DF9-1EC0-4193-94F5-9DD74340E0F4}" type="pres">
      <dgm:prSet presAssocID="{BB8FB5DA-CE8E-4B87-BB6F-356BF369778F}"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Upward trend"/>
        </a:ext>
      </dgm:extLst>
    </dgm:pt>
    <dgm:pt modelId="{1CDD276F-EE27-4385-832F-218BD13CC867}" type="pres">
      <dgm:prSet presAssocID="{BB8FB5DA-CE8E-4B87-BB6F-356BF369778F}" presName="spaceRect" presStyleCnt="0"/>
      <dgm:spPr/>
    </dgm:pt>
    <dgm:pt modelId="{F4C0B5E9-D43C-4034-BB2C-7F8E48FC157F}" type="pres">
      <dgm:prSet presAssocID="{BB8FB5DA-CE8E-4B87-BB6F-356BF369778F}" presName="textRect" presStyleLbl="revTx" presStyleIdx="0" presStyleCnt="4">
        <dgm:presLayoutVars>
          <dgm:chMax val="1"/>
          <dgm:chPref val="1"/>
        </dgm:presLayoutVars>
      </dgm:prSet>
      <dgm:spPr/>
    </dgm:pt>
    <dgm:pt modelId="{1C01CE31-55C2-4448-9EA2-28CC1FAD55D6}" type="pres">
      <dgm:prSet presAssocID="{590A48D0-3314-4EE2-A145-628D3A5842C8}" presName="sibTrans" presStyleCnt="0"/>
      <dgm:spPr/>
    </dgm:pt>
    <dgm:pt modelId="{C5334E4E-F40D-4DE2-8346-71997CF5D989}" type="pres">
      <dgm:prSet presAssocID="{0A645EDC-D566-4FBA-A40E-47FCCD7D9CBF}" presName="compNode" presStyleCnt="0"/>
      <dgm:spPr/>
    </dgm:pt>
    <dgm:pt modelId="{ABB92933-3E83-44BF-BB74-59D06EB06896}" type="pres">
      <dgm:prSet presAssocID="{0A645EDC-D566-4FBA-A40E-47FCCD7D9CBF}" presName="iconBgRect" presStyleLbl="bgShp" presStyleIdx="1" presStyleCnt="4"/>
      <dgm:spPr/>
    </dgm:pt>
    <dgm:pt modelId="{F2E9F73C-CB7F-4084-9023-47FE1748E702}" type="pres">
      <dgm:prSet presAssocID="{0A645EDC-D566-4FBA-A40E-47FCCD7D9CBF}"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andshake"/>
        </a:ext>
      </dgm:extLst>
    </dgm:pt>
    <dgm:pt modelId="{7D87C9F0-C340-4862-8492-23992107A05A}" type="pres">
      <dgm:prSet presAssocID="{0A645EDC-D566-4FBA-A40E-47FCCD7D9CBF}" presName="spaceRect" presStyleCnt="0"/>
      <dgm:spPr/>
    </dgm:pt>
    <dgm:pt modelId="{88EA94F3-DD5C-4656-AAAC-E3BA1F12D70B}" type="pres">
      <dgm:prSet presAssocID="{0A645EDC-D566-4FBA-A40E-47FCCD7D9CBF}" presName="textRect" presStyleLbl="revTx" presStyleIdx="1" presStyleCnt="4">
        <dgm:presLayoutVars>
          <dgm:chMax val="1"/>
          <dgm:chPref val="1"/>
        </dgm:presLayoutVars>
      </dgm:prSet>
      <dgm:spPr/>
    </dgm:pt>
    <dgm:pt modelId="{9024BA38-6D61-4E9C-923D-B3ACA5CD981E}" type="pres">
      <dgm:prSet presAssocID="{E265B929-A7C8-498D-8A24-0E18924C141D}" presName="sibTrans" presStyleCnt="0"/>
      <dgm:spPr/>
    </dgm:pt>
    <dgm:pt modelId="{88E84AF8-FEAB-456B-A8B6-4645357FDD25}" type="pres">
      <dgm:prSet presAssocID="{EA5AD686-D331-4AAF-B315-0FB4BF30E7B6}" presName="compNode" presStyleCnt="0"/>
      <dgm:spPr/>
    </dgm:pt>
    <dgm:pt modelId="{778122A6-9FC9-4F0F-8630-EE5B584F4D63}" type="pres">
      <dgm:prSet presAssocID="{EA5AD686-D331-4AAF-B315-0FB4BF30E7B6}" presName="iconBgRect" presStyleLbl="bgShp" presStyleIdx="2" presStyleCnt="4"/>
      <dgm:spPr/>
    </dgm:pt>
    <dgm:pt modelId="{B42FA089-2E9F-4FA3-A978-47F3792C3787}" type="pres">
      <dgm:prSet presAssocID="{EA5AD686-D331-4AAF-B315-0FB4BF30E7B6}"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egaphone"/>
        </a:ext>
      </dgm:extLst>
    </dgm:pt>
    <dgm:pt modelId="{E1F27DB9-5957-4231-BA0B-E6B4DCD863FE}" type="pres">
      <dgm:prSet presAssocID="{EA5AD686-D331-4AAF-B315-0FB4BF30E7B6}" presName="spaceRect" presStyleCnt="0"/>
      <dgm:spPr/>
    </dgm:pt>
    <dgm:pt modelId="{C9EEA022-094D-47C8-9268-1FF4C787E741}" type="pres">
      <dgm:prSet presAssocID="{EA5AD686-D331-4AAF-B315-0FB4BF30E7B6}" presName="textRect" presStyleLbl="revTx" presStyleIdx="2" presStyleCnt="4">
        <dgm:presLayoutVars>
          <dgm:chMax val="1"/>
          <dgm:chPref val="1"/>
        </dgm:presLayoutVars>
      </dgm:prSet>
      <dgm:spPr/>
    </dgm:pt>
    <dgm:pt modelId="{E5A3E681-949D-43CA-A1D4-688F4F3AAC35}" type="pres">
      <dgm:prSet presAssocID="{E93A7334-9D38-4D39-98CC-F877E6B4C685}" presName="sibTrans" presStyleCnt="0"/>
      <dgm:spPr/>
    </dgm:pt>
    <dgm:pt modelId="{083827FE-3C16-4B5C-8197-A04AFA445C06}" type="pres">
      <dgm:prSet presAssocID="{A039338A-1FB5-4123-867F-6E9E6943126F}" presName="compNode" presStyleCnt="0"/>
      <dgm:spPr/>
    </dgm:pt>
    <dgm:pt modelId="{970E9C68-5CC4-4621-A0FC-9BC9EDEDC61A}" type="pres">
      <dgm:prSet presAssocID="{A039338A-1FB5-4123-867F-6E9E6943126F}" presName="iconBgRect" presStyleLbl="bgShp" presStyleIdx="3" presStyleCnt="4"/>
      <dgm:spPr/>
    </dgm:pt>
    <dgm:pt modelId="{BE12E92A-B2DB-4861-9825-77694E318491}" type="pres">
      <dgm:prSet presAssocID="{A039338A-1FB5-4123-867F-6E9E6943126F}"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Money"/>
        </a:ext>
      </dgm:extLst>
    </dgm:pt>
    <dgm:pt modelId="{3BE06ADE-79C6-41E7-89D8-15FAC17C8F33}" type="pres">
      <dgm:prSet presAssocID="{A039338A-1FB5-4123-867F-6E9E6943126F}" presName="spaceRect" presStyleCnt="0"/>
      <dgm:spPr/>
    </dgm:pt>
    <dgm:pt modelId="{9B126FA6-CE88-4C4F-B4BB-33AB6F156D82}" type="pres">
      <dgm:prSet presAssocID="{A039338A-1FB5-4123-867F-6E9E6943126F}" presName="textRect" presStyleLbl="revTx" presStyleIdx="3" presStyleCnt="4">
        <dgm:presLayoutVars>
          <dgm:chMax val="1"/>
          <dgm:chPref val="1"/>
        </dgm:presLayoutVars>
      </dgm:prSet>
      <dgm:spPr/>
    </dgm:pt>
  </dgm:ptLst>
  <dgm:cxnLst>
    <dgm:cxn modelId="{C9B41A0A-8853-4E36-A2A9-E569A3D3B38F}" type="presOf" srcId="{E4B8FBAB-F658-46F6-9320-6DF41503926C}" destId="{5ABEE27A-ED28-4CE7-ADE3-254253B8AB9A}" srcOrd="0" destOrd="0" presId="urn:microsoft.com/office/officeart/2018/5/layout/IconCircleLabelList"/>
    <dgm:cxn modelId="{D2357315-F222-4F63-955B-A9289A66C78C}" type="presOf" srcId="{A039338A-1FB5-4123-867F-6E9E6943126F}" destId="{9B126FA6-CE88-4C4F-B4BB-33AB6F156D82}" srcOrd="0" destOrd="0" presId="urn:microsoft.com/office/officeart/2018/5/layout/IconCircleLabelList"/>
    <dgm:cxn modelId="{39229C32-FADF-4FA5-8DF7-676F30DFFB68}" type="presOf" srcId="{0A645EDC-D566-4FBA-A40E-47FCCD7D9CBF}" destId="{88EA94F3-DD5C-4656-AAAC-E3BA1F12D70B}" srcOrd="0" destOrd="0" presId="urn:microsoft.com/office/officeart/2018/5/layout/IconCircleLabelList"/>
    <dgm:cxn modelId="{4A95EE46-1A27-4703-B07D-B7B551BF71E4}" srcId="{E4B8FBAB-F658-46F6-9320-6DF41503926C}" destId="{BB8FB5DA-CE8E-4B87-BB6F-356BF369778F}" srcOrd="0" destOrd="0" parTransId="{421ABF88-6DEC-4697-88D3-8E4597EA294D}" sibTransId="{590A48D0-3314-4EE2-A145-628D3A5842C8}"/>
    <dgm:cxn modelId="{525DDE77-CA18-4A78-B450-6909C27F638F}" srcId="{E4B8FBAB-F658-46F6-9320-6DF41503926C}" destId="{A039338A-1FB5-4123-867F-6E9E6943126F}" srcOrd="3" destOrd="0" parTransId="{41C5AE1B-493E-4436-86F8-19CE5398D7AB}" sibTransId="{D9B8970D-7574-4CEC-9085-A3CB76B70AF2}"/>
    <dgm:cxn modelId="{5262DC7C-F34C-4FF8-8E75-49F115CEC33A}" srcId="{E4B8FBAB-F658-46F6-9320-6DF41503926C}" destId="{EA5AD686-D331-4AAF-B315-0FB4BF30E7B6}" srcOrd="2" destOrd="0" parTransId="{2C9E4A48-91EB-4690-AFA3-A728039F4CDD}" sibTransId="{E93A7334-9D38-4D39-98CC-F877E6B4C685}"/>
    <dgm:cxn modelId="{BE6FB0B6-52AF-4F0E-9210-09E94230B004}" srcId="{E4B8FBAB-F658-46F6-9320-6DF41503926C}" destId="{0A645EDC-D566-4FBA-A40E-47FCCD7D9CBF}" srcOrd="1" destOrd="0" parTransId="{0D321E4E-0D33-4C76-81C7-E554B6847DF9}" sibTransId="{E265B929-A7C8-498D-8A24-0E18924C141D}"/>
    <dgm:cxn modelId="{F817C0CD-2690-473A-8DBD-CDAB5117924E}" type="presOf" srcId="{BB8FB5DA-CE8E-4B87-BB6F-356BF369778F}" destId="{F4C0B5E9-D43C-4034-BB2C-7F8E48FC157F}" srcOrd="0" destOrd="0" presId="urn:microsoft.com/office/officeart/2018/5/layout/IconCircleLabelList"/>
    <dgm:cxn modelId="{7011FBE4-2070-4116-8C87-F35C2906EAF2}" type="presOf" srcId="{EA5AD686-D331-4AAF-B315-0FB4BF30E7B6}" destId="{C9EEA022-094D-47C8-9268-1FF4C787E741}" srcOrd="0" destOrd="0" presId="urn:microsoft.com/office/officeart/2018/5/layout/IconCircleLabelList"/>
    <dgm:cxn modelId="{C73CD4FA-9A3E-4C78-90D6-C964EB3DDC3A}" type="presParOf" srcId="{5ABEE27A-ED28-4CE7-ADE3-254253B8AB9A}" destId="{44A8A61B-C341-4CE5-8ED9-49A2453C87B4}" srcOrd="0" destOrd="0" presId="urn:microsoft.com/office/officeart/2018/5/layout/IconCircleLabelList"/>
    <dgm:cxn modelId="{34A5AB66-ACC1-4158-BEE4-F7796A014361}" type="presParOf" srcId="{44A8A61B-C341-4CE5-8ED9-49A2453C87B4}" destId="{5E080448-C654-4157-8FC1-534DD8CA7208}" srcOrd="0" destOrd="0" presId="urn:microsoft.com/office/officeart/2018/5/layout/IconCircleLabelList"/>
    <dgm:cxn modelId="{10B2A1C9-749A-434B-AB1E-A925829013E0}" type="presParOf" srcId="{44A8A61B-C341-4CE5-8ED9-49A2453C87B4}" destId="{42AD7DF9-1EC0-4193-94F5-9DD74340E0F4}" srcOrd="1" destOrd="0" presId="urn:microsoft.com/office/officeart/2018/5/layout/IconCircleLabelList"/>
    <dgm:cxn modelId="{68DC849E-B830-47EA-BE73-4329046E6CBA}" type="presParOf" srcId="{44A8A61B-C341-4CE5-8ED9-49A2453C87B4}" destId="{1CDD276F-EE27-4385-832F-218BD13CC867}" srcOrd="2" destOrd="0" presId="urn:microsoft.com/office/officeart/2018/5/layout/IconCircleLabelList"/>
    <dgm:cxn modelId="{A3ECB4EB-6598-4B03-997F-6E2E57F282FD}" type="presParOf" srcId="{44A8A61B-C341-4CE5-8ED9-49A2453C87B4}" destId="{F4C0B5E9-D43C-4034-BB2C-7F8E48FC157F}" srcOrd="3" destOrd="0" presId="urn:microsoft.com/office/officeart/2018/5/layout/IconCircleLabelList"/>
    <dgm:cxn modelId="{6A12C97C-55D1-473C-8671-6A9D73CB248F}" type="presParOf" srcId="{5ABEE27A-ED28-4CE7-ADE3-254253B8AB9A}" destId="{1C01CE31-55C2-4448-9EA2-28CC1FAD55D6}" srcOrd="1" destOrd="0" presId="urn:microsoft.com/office/officeart/2018/5/layout/IconCircleLabelList"/>
    <dgm:cxn modelId="{D58AB2C6-7211-40C0-9993-5F6F9EA99850}" type="presParOf" srcId="{5ABEE27A-ED28-4CE7-ADE3-254253B8AB9A}" destId="{C5334E4E-F40D-4DE2-8346-71997CF5D989}" srcOrd="2" destOrd="0" presId="urn:microsoft.com/office/officeart/2018/5/layout/IconCircleLabelList"/>
    <dgm:cxn modelId="{CF850C90-41FA-4A8E-A6F0-E1B15391ED26}" type="presParOf" srcId="{C5334E4E-F40D-4DE2-8346-71997CF5D989}" destId="{ABB92933-3E83-44BF-BB74-59D06EB06896}" srcOrd="0" destOrd="0" presId="urn:microsoft.com/office/officeart/2018/5/layout/IconCircleLabelList"/>
    <dgm:cxn modelId="{BF279A72-A7C0-4206-8DA6-DCC0AFA13255}" type="presParOf" srcId="{C5334E4E-F40D-4DE2-8346-71997CF5D989}" destId="{F2E9F73C-CB7F-4084-9023-47FE1748E702}" srcOrd="1" destOrd="0" presId="urn:microsoft.com/office/officeart/2018/5/layout/IconCircleLabelList"/>
    <dgm:cxn modelId="{2BC9052B-B256-4840-AEAC-78E55673403D}" type="presParOf" srcId="{C5334E4E-F40D-4DE2-8346-71997CF5D989}" destId="{7D87C9F0-C340-4862-8492-23992107A05A}" srcOrd="2" destOrd="0" presId="urn:microsoft.com/office/officeart/2018/5/layout/IconCircleLabelList"/>
    <dgm:cxn modelId="{B61C6CF6-BFCB-49A5-9DEC-A44A9D0AE7A6}" type="presParOf" srcId="{C5334E4E-F40D-4DE2-8346-71997CF5D989}" destId="{88EA94F3-DD5C-4656-AAAC-E3BA1F12D70B}" srcOrd="3" destOrd="0" presId="urn:microsoft.com/office/officeart/2018/5/layout/IconCircleLabelList"/>
    <dgm:cxn modelId="{2D792B9E-BB18-4E00-91C2-C6E6F3C8DC70}" type="presParOf" srcId="{5ABEE27A-ED28-4CE7-ADE3-254253B8AB9A}" destId="{9024BA38-6D61-4E9C-923D-B3ACA5CD981E}" srcOrd="3" destOrd="0" presId="urn:microsoft.com/office/officeart/2018/5/layout/IconCircleLabelList"/>
    <dgm:cxn modelId="{07F41126-3B29-4834-B40F-CD6E235E78B4}" type="presParOf" srcId="{5ABEE27A-ED28-4CE7-ADE3-254253B8AB9A}" destId="{88E84AF8-FEAB-456B-A8B6-4645357FDD25}" srcOrd="4" destOrd="0" presId="urn:microsoft.com/office/officeart/2018/5/layout/IconCircleLabelList"/>
    <dgm:cxn modelId="{B632283C-2B65-4A3A-89D4-4CEAF90FDB42}" type="presParOf" srcId="{88E84AF8-FEAB-456B-A8B6-4645357FDD25}" destId="{778122A6-9FC9-4F0F-8630-EE5B584F4D63}" srcOrd="0" destOrd="0" presId="urn:microsoft.com/office/officeart/2018/5/layout/IconCircleLabelList"/>
    <dgm:cxn modelId="{C31C3E45-E1B3-4F21-A6DE-9B743559FD47}" type="presParOf" srcId="{88E84AF8-FEAB-456B-A8B6-4645357FDD25}" destId="{B42FA089-2E9F-4FA3-A978-47F3792C3787}" srcOrd="1" destOrd="0" presId="urn:microsoft.com/office/officeart/2018/5/layout/IconCircleLabelList"/>
    <dgm:cxn modelId="{4B05E1D6-C912-434C-99AB-56AE6BFE21A8}" type="presParOf" srcId="{88E84AF8-FEAB-456B-A8B6-4645357FDD25}" destId="{E1F27DB9-5957-4231-BA0B-E6B4DCD863FE}" srcOrd="2" destOrd="0" presId="urn:microsoft.com/office/officeart/2018/5/layout/IconCircleLabelList"/>
    <dgm:cxn modelId="{BAF70A17-4C25-4363-A1C9-D9256E6F431F}" type="presParOf" srcId="{88E84AF8-FEAB-456B-A8B6-4645357FDD25}" destId="{C9EEA022-094D-47C8-9268-1FF4C787E741}" srcOrd="3" destOrd="0" presId="urn:microsoft.com/office/officeart/2018/5/layout/IconCircleLabelList"/>
    <dgm:cxn modelId="{EB30015B-051D-4455-B48F-8D3BB00A21AD}" type="presParOf" srcId="{5ABEE27A-ED28-4CE7-ADE3-254253B8AB9A}" destId="{E5A3E681-949D-43CA-A1D4-688F4F3AAC35}" srcOrd="5" destOrd="0" presId="urn:microsoft.com/office/officeart/2018/5/layout/IconCircleLabelList"/>
    <dgm:cxn modelId="{699EECF3-5A1C-4EB9-ADE8-58475BF775EE}" type="presParOf" srcId="{5ABEE27A-ED28-4CE7-ADE3-254253B8AB9A}" destId="{083827FE-3C16-4B5C-8197-A04AFA445C06}" srcOrd="6" destOrd="0" presId="urn:microsoft.com/office/officeart/2018/5/layout/IconCircleLabelList"/>
    <dgm:cxn modelId="{C56A52C3-FFF3-41BF-A110-AA50984673A7}" type="presParOf" srcId="{083827FE-3C16-4B5C-8197-A04AFA445C06}" destId="{970E9C68-5CC4-4621-A0FC-9BC9EDEDC61A}" srcOrd="0" destOrd="0" presId="urn:microsoft.com/office/officeart/2018/5/layout/IconCircleLabelList"/>
    <dgm:cxn modelId="{DC5B7055-A85B-4FC7-AC42-B5FF69B9B20E}" type="presParOf" srcId="{083827FE-3C16-4B5C-8197-A04AFA445C06}" destId="{BE12E92A-B2DB-4861-9825-77694E318491}" srcOrd="1" destOrd="0" presId="urn:microsoft.com/office/officeart/2018/5/layout/IconCircleLabelList"/>
    <dgm:cxn modelId="{2FBAF557-EC7B-4107-98F6-C93648D5E49F}" type="presParOf" srcId="{083827FE-3C16-4B5C-8197-A04AFA445C06}" destId="{3BE06ADE-79C6-41E7-89D8-15FAC17C8F33}" srcOrd="2" destOrd="0" presId="urn:microsoft.com/office/officeart/2018/5/layout/IconCircleLabelList"/>
    <dgm:cxn modelId="{5CB6FF74-DA37-4FDC-923C-F4F4F446AEAB}" type="presParOf" srcId="{083827FE-3C16-4B5C-8197-A04AFA445C06}" destId="{9B126FA6-CE88-4C4F-B4BB-33AB6F156D82}"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2E77F8B-4720-42C2-B99C-BBA778DEEA8E}"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1341EB32-A2DA-455F-83F0-D05C93CE812E}">
      <dgm:prSet/>
      <dgm:spPr/>
      <dgm:t>
        <a:bodyPr/>
        <a:lstStyle/>
        <a:p>
          <a:r>
            <a:rPr lang="en-US"/>
            <a:t>you can boost your website traffic </a:t>
          </a:r>
        </a:p>
      </dgm:t>
    </dgm:pt>
    <dgm:pt modelId="{A8410005-4A7B-404B-BEB1-05670C65DBD7}" type="parTrans" cxnId="{1809C171-E1E8-43BA-944A-A4DC0F95611E}">
      <dgm:prSet/>
      <dgm:spPr/>
      <dgm:t>
        <a:bodyPr/>
        <a:lstStyle/>
        <a:p>
          <a:endParaRPr lang="en-US"/>
        </a:p>
      </dgm:t>
    </dgm:pt>
    <dgm:pt modelId="{EBC8F0C7-CBBA-4361-9402-69BE4213052C}" type="sibTrans" cxnId="{1809C171-E1E8-43BA-944A-A4DC0F95611E}">
      <dgm:prSet/>
      <dgm:spPr/>
      <dgm:t>
        <a:bodyPr/>
        <a:lstStyle/>
        <a:p>
          <a:endParaRPr lang="en-US"/>
        </a:p>
      </dgm:t>
    </dgm:pt>
    <dgm:pt modelId="{63E69A17-6E7E-4FF7-AF3A-D7B8FBF187DC}">
      <dgm:prSet/>
      <dgm:spPr/>
      <dgm:t>
        <a:bodyPr/>
        <a:lstStyle/>
        <a:p>
          <a:r>
            <a:rPr lang="en-US"/>
            <a:t>receive more phone calls </a:t>
          </a:r>
        </a:p>
      </dgm:t>
    </dgm:pt>
    <dgm:pt modelId="{926BEE38-92B4-42AC-9EE3-372557313CAB}" type="parTrans" cxnId="{4679B32D-4120-40E0-B438-F69F6BD472BC}">
      <dgm:prSet/>
      <dgm:spPr/>
      <dgm:t>
        <a:bodyPr/>
        <a:lstStyle/>
        <a:p>
          <a:endParaRPr lang="en-US"/>
        </a:p>
      </dgm:t>
    </dgm:pt>
    <dgm:pt modelId="{FFECDA15-BC61-48EC-AAEA-4BF332F37CF8}" type="sibTrans" cxnId="{4679B32D-4120-40E0-B438-F69F6BD472BC}">
      <dgm:prSet/>
      <dgm:spPr/>
      <dgm:t>
        <a:bodyPr/>
        <a:lstStyle/>
        <a:p>
          <a:endParaRPr lang="en-US"/>
        </a:p>
      </dgm:t>
    </dgm:pt>
    <dgm:pt modelId="{DC33323E-A1D5-4062-8F76-22FE47E9B41C}">
      <dgm:prSet/>
      <dgm:spPr/>
      <dgm:t>
        <a:bodyPr/>
        <a:lstStyle/>
        <a:p>
          <a:r>
            <a:rPr lang="en-US"/>
            <a:t>increase in-store visit and </a:t>
          </a:r>
        </a:p>
      </dgm:t>
    </dgm:pt>
    <dgm:pt modelId="{4401DE69-047C-40F9-A8CE-1833F191B689}" type="parTrans" cxnId="{90A54035-1E59-40A8-A525-C09762998637}">
      <dgm:prSet/>
      <dgm:spPr/>
      <dgm:t>
        <a:bodyPr/>
        <a:lstStyle/>
        <a:p>
          <a:endParaRPr lang="en-US"/>
        </a:p>
      </dgm:t>
    </dgm:pt>
    <dgm:pt modelId="{081DBC22-50F9-4B16-9787-B37F81EEA921}" type="sibTrans" cxnId="{90A54035-1E59-40A8-A525-C09762998637}">
      <dgm:prSet/>
      <dgm:spPr/>
      <dgm:t>
        <a:bodyPr/>
        <a:lstStyle/>
        <a:p>
          <a:endParaRPr lang="en-US"/>
        </a:p>
      </dgm:t>
    </dgm:pt>
    <dgm:pt modelId="{6AC64C5D-54B9-424F-B22A-243DA3AC455E}">
      <dgm:prSet/>
      <dgm:spPr/>
      <dgm:t>
        <a:bodyPr/>
        <a:lstStyle/>
        <a:p>
          <a:r>
            <a:rPr lang="en-US"/>
            <a:t>allows you to create and share well-timed ads (via both mobile and desktop) among your target audience. </a:t>
          </a:r>
        </a:p>
      </dgm:t>
    </dgm:pt>
    <dgm:pt modelId="{0A07C09F-894A-4A22-B2A5-6358678CEFE2}" type="parTrans" cxnId="{CC10E9E1-594A-46BA-BE3D-8E678CAD583A}">
      <dgm:prSet/>
      <dgm:spPr/>
      <dgm:t>
        <a:bodyPr/>
        <a:lstStyle/>
        <a:p>
          <a:endParaRPr lang="en-US"/>
        </a:p>
      </dgm:t>
    </dgm:pt>
    <dgm:pt modelId="{70C6934C-7E9B-499A-954A-5BA0B4FCFA2D}" type="sibTrans" cxnId="{CC10E9E1-594A-46BA-BE3D-8E678CAD583A}">
      <dgm:prSet/>
      <dgm:spPr/>
      <dgm:t>
        <a:bodyPr/>
        <a:lstStyle/>
        <a:p>
          <a:endParaRPr lang="en-US"/>
        </a:p>
      </dgm:t>
    </dgm:pt>
    <dgm:pt modelId="{D9760577-64AA-4883-8F9F-D5E16137A2B6}" type="pres">
      <dgm:prSet presAssocID="{A2E77F8B-4720-42C2-B99C-BBA778DEEA8E}" presName="root" presStyleCnt="0">
        <dgm:presLayoutVars>
          <dgm:dir/>
          <dgm:resizeHandles val="exact"/>
        </dgm:presLayoutVars>
      </dgm:prSet>
      <dgm:spPr/>
    </dgm:pt>
    <dgm:pt modelId="{B6DBE4B2-576C-4E13-B5F6-AFA34ECB8BAD}" type="pres">
      <dgm:prSet presAssocID="{1341EB32-A2DA-455F-83F0-D05C93CE812E}" presName="compNode" presStyleCnt="0"/>
      <dgm:spPr/>
    </dgm:pt>
    <dgm:pt modelId="{A587B93D-A89D-48EB-A7A9-88F06EFF6761}" type="pres">
      <dgm:prSet presAssocID="{1341EB32-A2DA-455F-83F0-D05C93CE812E}" presName="bgRect" presStyleLbl="bgShp" presStyleIdx="0" presStyleCnt="4"/>
      <dgm:spPr/>
    </dgm:pt>
    <dgm:pt modelId="{0EF24CEE-A3E5-4F8A-B80F-D399C9C2876D}" type="pres">
      <dgm:prSet presAssocID="{1341EB32-A2DA-455F-83F0-D05C93CE812E}"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onitor"/>
        </a:ext>
      </dgm:extLst>
    </dgm:pt>
    <dgm:pt modelId="{CA604098-734C-4FD3-93EA-FCBAE7869E96}" type="pres">
      <dgm:prSet presAssocID="{1341EB32-A2DA-455F-83F0-D05C93CE812E}" presName="spaceRect" presStyleCnt="0"/>
      <dgm:spPr/>
    </dgm:pt>
    <dgm:pt modelId="{C88302AB-D822-431A-956C-661CF1263926}" type="pres">
      <dgm:prSet presAssocID="{1341EB32-A2DA-455F-83F0-D05C93CE812E}" presName="parTx" presStyleLbl="revTx" presStyleIdx="0" presStyleCnt="4">
        <dgm:presLayoutVars>
          <dgm:chMax val="0"/>
          <dgm:chPref val="0"/>
        </dgm:presLayoutVars>
      </dgm:prSet>
      <dgm:spPr/>
    </dgm:pt>
    <dgm:pt modelId="{41D92395-70A1-4CA1-B643-6340B6882594}" type="pres">
      <dgm:prSet presAssocID="{EBC8F0C7-CBBA-4361-9402-69BE4213052C}" presName="sibTrans" presStyleCnt="0"/>
      <dgm:spPr/>
    </dgm:pt>
    <dgm:pt modelId="{077F37F0-CCCA-40A1-A984-4A280CB5CD25}" type="pres">
      <dgm:prSet presAssocID="{63E69A17-6E7E-4FF7-AF3A-D7B8FBF187DC}" presName="compNode" presStyleCnt="0"/>
      <dgm:spPr/>
    </dgm:pt>
    <dgm:pt modelId="{CB0E54C5-23B1-4055-8489-A167677DDC81}" type="pres">
      <dgm:prSet presAssocID="{63E69A17-6E7E-4FF7-AF3A-D7B8FBF187DC}" presName="bgRect" presStyleLbl="bgShp" presStyleIdx="1" presStyleCnt="4"/>
      <dgm:spPr/>
    </dgm:pt>
    <dgm:pt modelId="{68815919-1A0B-4B1F-84C3-D5979AA87392}" type="pres">
      <dgm:prSet presAssocID="{63E69A17-6E7E-4FF7-AF3A-D7B8FBF187DC}"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Receiver"/>
        </a:ext>
      </dgm:extLst>
    </dgm:pt>
    <dgm:pt modelId="{B4E1062D-BCDD-4352-9082-A89DA77FD539}" type="pres">
      <dgm:prSet presAssocID="{63E69A17-6E7E-4FF7-AF3A-D7B8FBF187DC}" presName="spaceRect" presStyleCnt="0"/>
      <dgm:spPr/>
    </dgm:pt>
    <dgm:pt modelId="{005CD57E-4D21-4B3E-80C3-F70DB4ADB263}" type="pres">
      <dgm:prSet presAssocID="{63E69A17-6E7E-4FF7-AF3A-D7B8FBF187DC}" presName="parTx" presStyleLbl="revTx" presStyleIdx="1" presStyleCnt="4">
        <dgm:presLayoutVars>
          <dgm:chMax val="0"/>
          <dgm:chPref val="0"/>
        </dgm:presLayoutVars>
      </dgm:prSet>
      <dgm:spPr/>
    </dgm:pt>
    <dgm:pt modelId="{9D2729E2-D126-44D5-A14E-FF28E001CB63}" type="pres">
      <dgm:prSet presAssocID="{FFECDA15-BC61-48EC-AAEA-4BF332F37CF8}" presName="sibTrans" presStyleCnt="0"/>
      <dgm:spPr/>
    </dgm:pt>
    <dgm:pt modelId="{EFF678C1-94A1-4B5D-A6E0-B3CB54146720}" type="pres">
      <dgm:prSet presAssocID="{DC33323E-A1D5-4062-8F76-22FE47E9B41C}" presName="compNode" presStyleCnt="0"/>
      <dgm:spPr/>
    </dgm:pt>
    <dgm:pt modelId="{B0FE466A-D05C-40A7-8CC6-CFBEC16F9D1D}" type="pres">
      <dgm:prSet presAssocID="{DC33323E-A1D5-4062-8F76-22FE47E9B41C}" presName="bgRect" presStyleLbl="bgShp" presStyleIdx="2" presStyleCnt="4"/>
      <dgm:spPr/>
    </dgm:pt>
    <dgm:pt modelId="{C647AD2C-9313-4497-BA97-7C7D7E9C5EBA}" type="pres">
      <dgm:prSet presAssocID="{DC33323E-A1D5-4062-8F76-22FE47E9B41C}"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usiness Growth"/>
        </a:ext>
      </dgm:extLst>
    </dgm:pt>
    <dgm:pt modelId="{9C60EC7F-4283-4109-8F70-714807C560EA}" type="pres">
      <dgm:prSet presAssocID="{DC33323E-A1D5-4062-8F76-22FE47E9B41C}" presName="spaceRect" presStyleCnt="0"/>
      <dgm:spPr/>
    </dgm:pt>
    <dgm:pt modelId="{68C34B7D-1EFC-4BB6-85EA-2FBF0938D84E}" type="pres">
      <dgm:prSet presAssocID="{DC33323E-A1D5-4062-8F76-22FE47E9B41C}" presName="parTx" presStyleLbl="revTx" presStyleIdx="2" presStyleCnt="4">
        <dgm:presLayoutVars>
          <dgm:chMax val="0"/>
          <dgm:chPref val="0"/>
        </dgm:presLayoutVars>
      </dgm:prSet>
      <dgm:spPr/>
    </dgm:pt>
    <dgm:pt modelId="{BA76D02B-5090-4458-8627-370542783C96}" type="pres">
      <dgm:prSet presAssocID="{081DBC22-50F9-4B16-9787-B37F81EEA921}" presName="sibTrans" presStyleCnt="0"/>
      <dgm:spPr/>
    </dgm:pt>
    <dgm:pt modelId="{232AA90E-0696-41D1-9EC5-4F8C37991F63}" type="pres">
      <dgm:prSet presAssocID="{6AC64C5D-54B9-424F-B22A-243DA3AC455E}" presName="compNode" presStyleCnt="0"/>
      <dgm:spPr/>
    </dgm:pt>
    <dgm:pt modelId="{9888B0F8-7226-42F7-BE0B-D6A2AED20C77}" type="pres">
      <dgm:prSet presAssocID="{6AC64C5D-54B9-424F-B22A-243DA3AC455E}" presName="bgRect" presStyleLbl="bgShp" presStyleIdx="3" presStyleCnt="4"/>
      <dgm:spPr/>
    </dgm:pt>
    <dgm:pt modelId="{FF66A54B-F7AA-4D49-9BE9-F546B9E6FCEB}" type="pres">
      <dgm:prSet presAssocID="{6AC64C5D-54B9-424F-B22A-243DA3AC455E}"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Television"/>
        </a:ext>
      </dgm:extLst>
    </dgm:pt>
    <dgm:pt modelId="{B4C78D6D-83CB-474B-8D54-6FED10C927EB}" type="pres">
      <dgm:prSet presAssocID="{6AC64C5D-54B9-424F-B22A-243DA3AC455E}" presName="spaceRect" presStyleCnt="0"/>
      <dgm:spPr/>
    </dgm:pt>
    <dgm:pt modelId="{5554E4C2-4998-4C0E-ABAD-D9491F29D2DB}" type="pres">
      <dgm:prSet presAssocID="{6AC64C5D-54B9-424F-B22A-243DA3AC455E}" presName="parTx" presStyleLbl="revTx" presStyleIdx="3" presStyleCnt="4">
        <dgm:presLayoutVars>
          <dgm:chMax val="0"/>
          <dgm:chPref val="0"/>
        </dgm:presLayoutVars>
      </dgm:prSet>
      <dgm:spPr/>
    </dgm:pt>
  </dgm:ptLst>
  <dgm:cxnLst>
    <dgm:cxn modelId="{950FAF06-F1E0-4D78-8F25-7EB232426E0B}" type="presOf" srcId="{1341EB32-A2DA-455F-83F0-D05C93CE812E}" destId="{C88302AB-D822-431A-956C-661CF1263926}" srcOrd="0" destOrd="0" presId="urn:microsoft.com/office/officeart/2018/2/layout/IconVerticalSolidList"/>
    <dgm:cxn modelId="{9F03D414-1EC9-4A84-BBE7-D257BC50F126}" type="presOf" srcId="{A2E77F8B-4720-42C2-B99C-BBA778DEEA8E}" destId="{D9760577-64AA-4883-8F9F-D5E16137A2B6}" srcOrd="0" destOrd="0" presId="urn:microsoft.com/office/officeart/2018/2/layout/IconVerticalSolidList"/>
    <dgm:cxn modelId="{A4EE2523-C5B8-466E-B2F7-5300C6CD414A}" type="presOf" srcId="{63E69A17-6E7E-4FF7-AF3A-D7B8FBF187DC}" destId="{005CD57E-4D21-4B3E-80C3-F70DB4ADB263}" srcOrd="0" destOrd="0" presId="urn:microsoft.com/office/officeart/2018/2/layout/IconVerticalSolidList"/>
    <dgm:cxn modelId="{1DD40329-A1E9-4B76-9682-0B544C08406C}" type="presOf" srcId="{6AC64C5D-54B9-424F-B22A-243DA3AC455E}" destId="{5554E4C2-4998-4C0E-ABAD-D9491F29D2DB}" srcOrd="0" destOrd="0" presId="urn:microsoft.com/office/officeart/2018/2/layout/IconVerticalSolidList"/>
    <dgm:cxn modelId="{4679B32D-4120-40E0-B438-F69F6BD472BC}" srcId="{A2E77F8B-4720-42C2-B99C-BBA778DEEA8E}" destId="{63E69A17-6E7E-4FF7-AF3A-D7B8FBF187DC}" srcOrd="1" destOrd="0" parTransId="{926BEE38-92B4-42AC-9EE3-372557313CAB}" sibTransId="{FFECDA15-BC61-48EC-AAEA-4BF332F37CF8}"/>
    <dgm:cxn modelId="{90A54035-1E59-40A8-A525-C09762998637}" srcId="{A2E77F8B-4720-42C2-B99C-BBA778DEEA8E}" destId="{DC33323E-A1D5-4062-8F76-22FE47E9B41C}" srcOrd="2" destOrd="0" parTransId="{4401DE69-047C-40F9-A8CE-1833F191B689}" sibTransId="{081DBC22-50F9-4B16-9787-B37F81EEA921}"/>
    <dgm:cxn modelId="{1809C171-E1E8-43BA-944A-A4DC0F95611E}" srcId="{A2E77F8B-4720-42C2-B99C-BBA778DEEA8E}" destId="{1341EB32-A2DA-455F-83F0-D05C93CE812E}" srcOrd="0" destOrd="0" parTransId="{A8410005-4A7B-404B-BEB1-05670C65DBD7}" sibTransId="{EBC8F0C7-CBBA-4361-9402-69BE4213052C}"/>
    <dgm:cxn modelId="{2AF5918D-825A-4572-8E27-ECADEBD129D4}" type="presOf" srcId="{DC33323E-A1D5-4062-8F76-22FE47E9B41C}" destId="{68C34B7D-1EFC-4BB6-85EA-2FBF0938D84E}" srcOrd="0" destOrd="0" presId="urn:microsoft.com/office/officeart/2018/2/layout/IconVerticalSolidList"/>
    <dgm:cxn modelId="{CC10E9E1-594A-46BA-BE3D-8E678CAD583A}" srcId="{A2E77F8B-4720-42C2-B99C-BBA778DEEA8E}" destId="{6AC64C5D-54B9-424F-B22A-243DA3AC455E}" srcOrd="3" destOrd="0" parTransId="{0A07C09F-894A-4A22-B2A5-6358678CEFE2}" sibTransId="{70C6934C-7E9B-499A-954A-5BA0B4FCFA2D}"/>
    <dgm:cxn modelId="{A3C76140-8370-41B3-89AB-B4BF7EA7B8E9}" type="presParOf" srcId="{D9760577-64AA-4883-8F9F-D5E16137A2B6}" destId="{B6DBE4B2-576C-4E13-B5F6-AFA34ECB8BAD}" srcOrd="0" destOrd="0" presId="urn:microsoft.com/office/officeart/2018/2/layout/IconVerticalSolidList"/>
    <dgm:cxn modelId="{CE9534AE-A667-4526-9E92-4CCF734A01A0}" type="presParOf" srcId="{B6DBE4B2-576C-4E13-B5F6-AFA34ECB8BAD}" destId="{A587B93D-A89D-48EB-A7A9-88F06EFF6761}" srcOrd="0" destOrd="0" presId="urn:microsoft.com/office/officeart/2018/2/layout/IconVerticalSolidList"/>
    <dgm:cxn modelId="{AA0B4550-DE2F-4FF0-A0E9-78D4F938CBD0}" type="presParOf" srcId="{B6DBE4B2-576C-4E13-B5F6-AFA34ECB8BAD}" destId="{0EF24CEE-A3E5-4F8A-B80F-D399C9C2876D}" srcOrd="1" destOrd="0" presId="urn:microsoft.com/office/officeart/2018/2/layout/IconVerticalSolidList"/>
    <dgm:cxn modelId="{C64F887B-69F3-424E-8D6D-7145151A9B70}" type="presParOf" srcId="{B6DBE4B2-576C-4E13-B5F6-AFA34ECB8BAD}" destId="{CA604098-734C-4FD3-93EA-FCBAE7869E96}" srcOrd="2" destOrd="0" presId="urn:microsoft.com/office/officeart/2018/2/layout/IconVerticalSolidList"/>
    <dgm:cxn modelId="{22AF5C78-CF84-45A2-922B-816ADBAE48D7}" type="presParOf" srcId="{B6DBE4B2-576C-4E13-B5F6-AFA34ECB8BAD}" destId="{C88302AB-D822-431A-956C-661CF1263926}" srcOrd="3" destOrd="0" presId="urn:microsoft.com/office/officeart/2018/2/layout/IconVerticalSolidList"/>
    <dgm:cxn modelId="{2BF17E3E-376B-49D9-A1D2-3681871815E9}" type="presParOf" srcId="{D9760577-64AA-4883-8F9F-D5E16137A2B6}" destId="{41D92395-70A1-4CA1-B643-6340B6882594}" srcOrd="1" destOrd="0" presId="urn:microsoft.com/office/officeart/2018/2/layout/IconVerticalSolidList"/>
    <dgm:cxn modelId="{4B034B68-66EE-4677-BF6E-1B4F77C13B8A}" type="presParOf" srcId="{D9760577-64AA-4883-8F9F-D5E16137A2B6}" destId="{077F37F0-CCCA-40A1-A984-4A280CB5CD25}" srcOrd="2" destOrd="0" presId="urn:microsoft.com/office/officeart/2018/2/layout/IconVerticalSolidList"/>
    <dgm:cxn modelId="{FC8CF6D6-EC26-473E-9B7F-9AC035E9FE59}" type="presParOf" srcId="{077F37F0-CCCA-40A1-A984-4A280CB5CD25}" destId="{CB0E54C5-23B1-4055-8489-A167677DDC81}" srcOrd="0" destOrd="0" presId="urn:microsoft.com/office/officeart/2018/2/layout/IconVerticalSolidList"/>
    <dgm:cxn modelId="{C30BA553-43F4-4E30-872A-135CDA5E9505}" type="presParOf" srcId="{077F37F0-CCCA-40A1-A984-4A280CB5CD25}" destId="{68815919-1A0B-4B1F-84C3-D5979AA87392}" srcOrd="1" destOrd="0" presId="urn:microsoft.com/office/officeart/2018/2/layout/IconVerticalSolidList"/>
    <dgm:cxn modelId="{32949F50-DA77-4F2F-80AF-83709C05B321}" type="presParOf" srcId="{077F37F0-CCCA-40A1-A984-4A280CB5CD25}" destId="{B4E1062D-BCDD-4352-9082-A89DA77FD539}" srcOrd="2" destOrd="0" presId="urn:microsoft.com/office/officeart/2018/2/layout/IconVerticalSolidList"/>
    <dgm:cxn modelId="{5AA1221D-D373-4888-9E1D-B0D35E8208B5}" type="presParOf" srcId="{077F37F0-CCCA-40A1-A984-4A280CB5CD25}" destId="{005CD57E-4D21-4B3E-80C3-F70DB4ADB263}" srcOrd="3" destOrd="0" presId="urn:microsoft.com/office/officeart/2018/2/layout/IconVerticalSolidList"/>
    <dgm:cxn modelId="{974C5E26-0CAF-43F5-B93B-CE2F3D914838}" type="presParOf" srcId="{D9760577-64AA-4883-8F9F-D5E16137A2B6}" destId="{9D2729E2-D126-44D5-A14E-FF28E001CB63}" srcOrd="3" destOrd="0" presId="urn:microsoft.com/office/officeart/2018/2/layout/IconVerticalSolidList"/>
    <dgm:cxn modelId="{509A0175-8127-4909-8EB8-2B616D598D44}" type="presParOf" srcId="{D9760577-64AA-4883-8F9F-D5E16137A2B6}" destId="{EFF678C1-94A1-4B5D-A6E0-B3CB54146720}" srcOrd="4" destOrd="0" presId="urn:microsoft.com/office/officeart/2018/2/layout/IconVerticalSolidList"/>
    <dgm:cxn modelId="{DD211C18-A690-48EF-8DAA-A270E29683D6}" type="presParOf" srcId="{EFF678C1-94A1-4B5D-A6E0-B3CB54146720}" destId="{B0FE466A-D05C-40A7-8CC6-CFBEC16F9D1D}" srcOrd="0" destOrd="0" presId="urn:microsoft.com/office/officeart/2018/2/layout/IconVerticalSolidList"/>
    <dgm:cxn modelId="{80037058-B766-405A-B589-57DD96EBE335}" type="presParOf" srcId="{EFF678C1-94A1-4B5D-A6E0-B3CB54146720}" destId="{C647AD2C-9313-4497-BA97-7C7D7E9C5EBA}" srcOrd="1" destOrd="0" presId="urn:microsoft.com/office/officeart/2018/2/layout/IconVerticalSolidList"/>
    <dgm:cxn modelId="{252B016E-4759-4047-8A3C-02BAD933AA69}" type="presParOf" srcId="{EFF678C1-94A1-4B5D-A6E0-B3CB54146720}" destId="{9C60EC7F-4283-4109-8F70-714807C560EA}" srcOrd="2" destOrd="0" presId="urn:microsoft.com/office/officeart/2018/2/layout/IconVerticalSolidList"/>
    <dgm:cxn modelId="{40E9574F-9249-48FE-81F5-FD9062282EF2}" type="presParOf" srcId="{EFF678C1-94A1-4B5D-A6E0-B3CB54146720}" destId="{68C34B7D-1EFC-4BB6-85EA-2FBF0938D84E}" srcOrd="3" destOrd="0" presId="urn:microsoft.com/office/officeart/2018/2/layout/IconVerticalSolidList"/>
    <dgm:cxn modelId="{302B68CB-D226-4F8E-8950-373337496696}" type="presParOf" srcId="{D9760577-64AA-4883-8F9F-D5E16137A2B6}" destId="{BA76D02B-5090-4458-8627-370542783C96}" srcOrd="5" destOrd="0" presId="urn:microsoft.com/office/officeart/2018/2/layout/IconVerticalSolidList"/>
    <dgm:cxn modelId="{BF1E35D1-C557-40BF-AE27-22337F69AE9B}" type="presParOf" srcId="{D9760577-64AA-4883-8F9F-D5E16137A2B6}" destId="{232AA90E-0696-41D1-9EC5-4F8C37991F63}" srcOrd="6" destOrd="0" presId="urn:microsoft.com/office/officeart/2018/2/layout/IconVerticalSolidList"/>
    <dgm:cxn modelId="{B2D30A68-AB4D-4D35-8177-6F2697191B0F}" type="presParOf" srcId="{232AA90E-0696-41D1-9EC5-4F8C37991F63}" destId="{9888B0F8-7226-42F7-BE0B-D6A2AED20C77}" srcOrd="0" destOrd="0" presId="urn:microsoft.com/office/officeart/2018/2/layout/IconVerticalSolidList"/>
    <dgm:cxn modelId="{652041C6-513D-47E8-B57E-E2AA2CC1D415}" type="presParOf" srcId="{232AA90E-0696-41D1-9EC5-4F8C37991F63}" destId="{FF66A54B-F7AA-4D49-9BE9-F546B9E6FCEB}" srcOrd="1" destOrd="0" presId="urn:microsoft.com/office/officeart/2018/2/layout/IconVerticalSolidList"/>
    <dgm:cxn modelId="{801E2806-DD35-4DD0-B047-5FD2C547AE08}" type="presParOf" srcId="{232AA90E-0696-41D1-9EC5-4F8C37991F63}" destId="{B4C78D6D-83CB-474B-8D54-6FED10C927EB}" srcOrd="2" destOrd="0" presId="urn:microsoft.com/office/officeart/2018/2/layout/IconVerticalSolidList"/>
    <dgm:cxn modelId="{477ECF27-8890-4011-B8C7-65AF04EEE377}" type="presParOf" srcId="{232AA90E-0696-41D1-9EC5-4F8C37991F63}" destId="{5554E4C2-4998-4C0E-ABAD-D9491F29D2DB}"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5E426DA-ECB1-4972-9DBA-F8D94886A2B1}">
      <dsp:nvSpPr>
        <dsp:cNvPr id="0" name=""/>
        <dsp:cNvSpPr/>
      </dsp:nvSpPr>
      <dsp:spPr>
        <a:xfrm>
          <a:off x="2044800" y="375668"/>
          <a:ext cx="2196000" cy="2196000"/>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5DDBAE4-AFA2-4348-81A4-8A73906AB8C2}">
      <dsp:nvSpPr>
        <dsp:cNvPr id="0" name=""/>
        <dsp:cNvSpPr/>
      </dsp:nvSpPr>
      <dsp:spPr>
        <a:xfrm>
          <a:off x="2512800" y="843669"/>
          <a:ext cx="1260000" cy="126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A1D5F51-09B0-4FBF-AD11-4321AECF8128}">
      <dsp:nvSpPr>
        <dsp:cNvPr id="0" name=""/>
        <dsp:cNvSpPr/>
      </dsp:nvSpPr>
      <dsp:spPr>
        <a:xfrm>
          <a:off x="1342800" y="3255669"/>
          <a:ext cx="36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cap="all"/>
          </a:pPr>
          <a:r>
            <a:rPr lang="en-US" sz="1700" kern="1200"/>
            <a:t>Earning traffic through unpaid or free search listings (SEO Methods)  </a:t>
          </a:r>
        </a:p>
      </dsp:txBody>
      <dsp:txXfrm>
        <a:off x="1342800" y="3255669"/>
        <a:ext cx="3600000" cy="720000"/>
      </dsp:txXfrm>
    </dsp:sp>
    <dsp:sp modelId="{CFD4DBAE-8037-4E7E-8D83-49C8023898E6}">
      <dsp:nvSpPr>
        <dsp:cNvPr id="0" name=""/>
        <dsp:cNvSpPr/>
      </dsp:nvSpPr>
      <dsp:spPr>
        <a:xfrm>
          <a:off x="6274800" y="375668"/>
          <a:ext cx="2196000" cy="2196000"/>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157B180-AF2B-418B-95EA-7D07DC36E44F}">
      <dsp:nvSpPr>
        <dsp:cNvPr id="0" name=""/>
        <dsp:cNvSpPr/>
      </dsp:nvSpPr>
      <dsp:spPr>
        <a:xfrm>
          <a:off x="6742800" y="843669"/>
          <a:ext cx="1260000" cy="126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62F10EF-0F7B-43A8-A1A5-43569A04F840}">
      <dsp:nvSpPr>
        <dsp:cNvPr id="0" name=""/>
        <dsp:cNvSpPr/>
      </dsp:nvSpPr>
      <dsp:spPr>
        <a:xfrm>
          <a:off x="5572800" y="3255669"/>
          <a:ext cx="36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cap="all"/>
          </a:pPr>
          <a:r>
            <a:rPr lang="en-US" sz="1700" kern="1200"/>
            <a:t>Buying traffic through paid search listings (PPC Ads)</a:t>
          </a:r>
        </a:p>
      </dsp:txBody>
      <dsp:txXfrm>
        <a:off x="5572800" y="3255669"/>
        <a:ext cx="3600000"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080448-C654-4157-8FC1-534DD8CA7208}">
      <dsp:nvSpPr>
        <dsp:cNvPr id="0" name=""/>
        <dsp:cNvSpPr/>
      </dsp:nvSpPr>
      <dsp:spPr>
        <a:xfrm>
          <a:off x="973190" y="986724"/>
          <a:ext cx="1264141" cy="1264141"/>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2AD7DF9-1EC0-4193-94F5-9DD74340E0F4}">
      <dsp:nvSpPr>
        <dsp:cNvPr id="0" name=""/>
        <dsp:cNvSpPr/>
      </dsp:nvSpPr>
      <dsp:spPr>
        <a:xfrm>
          <a:off x="1242597" y="1256131"/>
          <a:ext cx="725326" cy="72532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4C0B5E9-D43C-4034-BB2C-7F8E48FC157F}">
      <dsp:nvSpPr>
        <dsp:cNvPr id="0" name=""/>
        <dsp:cNvSpPr/>
      </dsp:nvSpPr>
      <dsp:spPr>
        <a:xfrm>
          <a:off x="569079" y="2644614"/>
          <a:ext cx="207236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defRPr cap="all"/>
          </a:pPr>
          <a:r>
            <a:rPr lang="en-SG" sz="2500" kern="1200"/>
            <a:t>Increasing Traffic</a:t>
          </a:r>
          <a:endParaRPr lang="en-US" sz="2500" kern="1200"/>
        </a:p>
      </dsp:txBody>
      <dsp:txXfrm>
        <a:off x="569079" y="2644614"/>
        <a:ext cx="2072362" cy="720000"/>
      </dsp:txXfrm>
    </dsp:sp>
    <dsp:sp modelId="{ABB92933-3E83-44BF-BB74-59D06EB06896}">
      <dsp:nvSpPr>
        <dsp:cNvPr id="0" name=""/>
        <dsp:cNvSpPr/>
      </dsp:nvSpPr>
      <dsp:spPr>
        <a:xfrm>
          <a:off x="3408216" y="986724"/>
          <a:ext cx="1264141" cy="1264141"/>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2E9F73C-CB7F-4084-9023-47FE1748E702}">
      <dsp:nvSpPr>
        <dsp:cNvPr id="0" name=""/>
        <dsp:cNvSpPr/>
      </dsp:nvSpPr>
      <dsp:spPr>
        <a:xfrm>
          <a:off x="3677623" y="1256131"/>
          <a:ext cx="725326" cy="72532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8EA94F3-DD5C-4656-AAAC-E3BA1F12D70B}">
      <dsp:nvSpPr>
        <dsp:cNvPr id="0" name=""/>
        <dsp:cNvSpPr/>
      </dsp:nvSpPr>
      <dsp:spPr>
        <a:xfrm>
          <a:off x="3004105" y="2644614"/>
          <a:ext cx="207236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defRPr cap="all"/>
          </a:pPr>
          <a:r>
            <a:rPr lang="en-SG" sz="2500" kern="1200"/>
            <a:t>Drive Leads</a:t>
          </a:r>
          <a:endParaRPr lang="en-US" sz="2500" kern="1200"/>
        </a:p>
      </dsp:txBody>
      <dsp:txXfrm>
        <a:off x="3004105" y="2644614"/>
        <a:ext cx="2072362" cy="720000"/>
      </dsp:txXfrm>
    </dsp:sp>
    <dsp:sp modelId="{778122A6-9FC9-4F0F-8630-EE5B584F4D63}">
      <dsp:nvSpPr>
        <dsp:cNvPr id="0" name=""/>
        <dsp:cNvSpPr/>
      </dsp:nvSpPr>
      <dsp:spPr>
        <a:xfrm>
          <a:off x="5843242" y="986724"/>
          <a:ext cx="1264141" cy="1264141"/>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42FA089-2E9F-4FA3-A978-47F3792C3787}">
      <dsp:nvSpPr>
        <dsp:cNvPr id="0" name=""/>
        <dsp:cNvSpPr/>
      </dsp:nvSpPr>
      <dsp:spPr>
        <a:xfrm>
          <a:off x="6112649" y="1256131"/>
          <a:ext cx="725326" cy="72532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9EEA022-094D-47C8-9268-1FF4C787E741}">
      <dsp:nvSpPr>
        <dsp:cNvPr id="0" name=""/>
        <dsp:cNvSpPr/>
      </dsp:nvSpPr>
      <dsp:spPr>
        <a:xfrm>
          <a:off x="5439131" y="2644614"/>
          <a:ext cx="207236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defRPr cap="all"/>
          </a:pPr>
          <a:r>
            <a:rPr lang="en-SG" sz="2500" kern="1200"/>
            <a:t>Build Brand Awareness</a:t>
          </a:r>
          <a:endParaRPr lang="en-US" sz="2500" kern="1200"/>
        </a:p>
      </dsp:txBody>
      <dsp:txXfrm>
        <a:off x="5439131" y="2644614"/>
        <a:ext cx="2072362" cy="720000"/>
      </dsp:txXfrm>
    </dsp:sp>
    <dsp:sp modelId="{970E9C68-5CC4-4621-A0FC-9BC9EDEDC61A}">
      <dsp:nvSpPr>
        <dsp:cNvPr id="0" name=""/>
        <dsp:cNvSpPr/>
      </dsp:nvSpPr>
      <dsp:spPr>
        <a:xfrm>
          <a:off x="8278268" y="986724"/>
          <a:ext cx="1264141" cy="1264141"/>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E12E92A-B2DB-4861-9825-77694E318491}">
      <dsp:nvSpPr>
        <dsp:cNvPr id="0" name=""/>
        <dsp:cNvSpPr/>
      </dsp:nvSpPr>
      <dsp:spPr>
        <a:xfrm>
          <a:off x="8547675" y="1256131"/>
          <a:ext cx="725326" cy="72532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B126FA6-CE88-4C4F-B4BB-33AB6F156D82}">
      <dsp:nvSpPr>
        <dsp:cNvPr id="0" name=""/>
        <dsp:cNvSpPr/>
      </dsp:nvSpPr>
      <dsp:spPr>
        <a:xfrm>
          <a:off x="7874157" y="2644614"/>
          <a:ext cx="207236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defRPr cap="all"/>
          </a:pPr>
          <a:r>
            <a:rPr lang="en-SG" sz="2500" kern="1200"/>
            <a:t>Generate Revenue</a:t>
          </a:r>
          <a:endParaRPr lang="en-US" sz="2500" kern="1200"/>
        </a:p>
      </dsp:txBody>
      <dsp:txXfrm>
        <a:off x="7874157" y="2644614"/>
        <a:ext cx="2072362" cy="720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87B93D-A89D-48EB-A7A9-88F06EFF6761}">
      <dsp:nvSpPr>
        <dsp:cNvPr id="0" name=""/>
        <dsp:cNvSpPr/>
      </dsp:nvSpPr>
      <dsp:spPr>
        <a:xfrm>
          <a:off x="0" y="1805"/>
          <a:ext cx="10515600" cy="915310"/>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EF24CEE-A3E5-4F8A-B80F-D399C9C2876D}">
      <dsp:nvSpPr>
        <dsp:cNvPr id="0" name=""/>
        <dsp:cNvSpPr/>
      </dsp:nvSpPr>
      <dsp:spPr>
        <a:xfrm>
          <a:off x="276881" y="207750"/>
          <a:ext cx="503420" cy="50342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88302AB-D822-431A-956C-661CF1263926}">
      <dsp:nvSpPr>
        <dsp:cNvPr id="0" name=""/>
        <dsp:cNvSpPr/>
      </dsp:nvSpPr>
      <dsp:spPr>
        <a:xfrm>
          <a:off x="1057183" y="1805"/>
          <a:ext cx="945841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977900">
            <a:lnSpc>
              <a:spcPct val="90000"/>
            </a:lnSpc>
            <a:spcBef>
              <a:spcPct val="0"/>
            </a:spcBef>
            <a:spcAft>
              <a:spcPct val="35000"/>
            </a:spcAft>
            <a:buNone/>
          </a:pPr>
          <a:r>
            <a:rPr lang="en-US" sz="2200" kern="1200"/>
            <a:t>you can boost your website traffic </a:t>
          </a:r>
        </a:p>
      </dsp:txBody>
      <dsp:txXfrm>
        <a:off x="1057183" y="1805"/>
        <a:ext cx="9458416" cy="915310"/>
      </dsp:txXfrm>
    </dsp:sp>
    <dsp:sp modelId="{CB0E54C5-23B1-4055-8489-A167677DDC81}">
      <dsp:nvSpPr>
        <dsp:cNvPr id="0" name=""/>
        <dsp:cNvSpPr/>
      </dsp:nvSpPr>
      <dsp:spPr>
        <a:xfrm>
          <a:off x="0" y="1145944"/>
          <a:ext cx="10515600" cy="915310"/>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8815919-1A0B-4B1F-84C3-D5979AA87392}">
      <dsp:nvSpPr>
        <dsp:cNvPr id="0" name=""/>
        <dsp:cNvSpPr/>
      </dsp:nvSpPr>
      <dsp:spPr>
        <a:xfrm>
          <a:off x="276881" y="1351889"/>
          <a:ext cx="503420" cy="50342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05CD57E-4D21-4B3E-80C3-F70DB4ADB263}">
      <dsp:nvSpPr>
        <dsp:cNvPr id="0" name=""/>
        <dsp:cNvSpPr/>
      </dsp:nvSpPr>
      <dsp:spPr>
        <a:xfrm>
          <a:off x="1057183" y="1145944"/>
          <a:ext cx="945841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977900">
            <a:lnSpc>
              <a:spcPct val="90000"/>
            </a:lnSpc>
            <a:spcBef>
              <a:spcPct val="0"/>
            </a:spcBef>
            <a:spcAft>
              <a:spcPct val="35000"/>
            </a:spcAft>
            <a:buNone/>
          </a:pPr>
          <a:r>
            <a:rPr lang="en-US" sz="2200" kern="1200"/>
            <a:t>receive more phone calls </a:t>
          </a:r>
        </a:p>
      </dsp:txBody>
      <dsp:txXfrm>
        <a:off x="1057183" y="1145944"/>
        <a:ext cx="9458416" cy="915310"/>
      </dsp:txXfrm>
    </dsp:sp>
    <dsp:sp modelId="{B0FE466A-D05C-40A7-8CC6-CFBEC16F9D1D}">
      <dsp:nvSpPr>
        <dsp:cNvPr id="0" name=""/>
        <dsp:cNvSpPr/>
      </dsp:nvSpPr>
      <dsp:spPr>
        <a:xfrm>
          <a:off x="0" y="2290082"/>
          <a:ext cx="10515600" cy="915310"/>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647AD2C-9313-4497-BA97-7C7D7E9C5EBA}">
      <dsp:nvSpPr>
        <dsp:cNvPr id="0" name=""/>
        <dsp:cNvSpPr/>
      </dsp:nvSpPr>
      <dsp:spPr>
        <a:xfrm>
          <a:off x="276881" y="2496027"/>
          <a:ext cx="503420" cy="50342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8C34B7D-1EFC-4BB6-85EA-2FBF0938D84E}">
      <dsp:nvSpPr>
        <dsp:cNvPr id="0" name=""/>
        <dsp:cNvSpPr/>
      </dsp:nvSpPr>
      <dsp:spPr>
        <a:xfrm>
          <a:off x="1057183" y="2290082"/>
          <a:ext cx="945841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977900">
            <a:lnSpc>
              <a:spcPct val="90000"/>
            </a:lnSpc>
            <a:spcBef>
              <a:spcPct val="0"/>
            </a:spcBef>
            <a:spcAft>
              <a:spcPct val="35000"/>
            </a:spcAft>
            <a:buNone/>
          </a:pPr>
          <a:r>
            <a:rPr lang="en-US" sz="2200" kern="1200"/>
            <a:t>increase in-store visit and </a:t>
          </a:r>
        </a:p>
      </dsp:txBody>
      <dsp:txXfrm>
        <a:off x="1057183" y="2290082"/>
        <a:ext cx="9458416" cy="915310"/>
      </dsp:txXfrm>
    </dsp:sp>
    <dsp:sp modelId="{9888B0F8-7226-42F7-BE0B-D6A2AED20C77}">
      <dsp:nvSpPr>
        <dsp:cNvPr id="0" name=""/>
        <dsp:cNvSpPr/>
      </dsp:nvSpPr>
      <dsp:spPr>
        <a:xfrm>
          <a:off x="0" y="3434221"/>
          <a:ext cx="10515600" cy="915310"/>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F66A54B-F7AA-4D49-9BE9-F546B9E6FCEB}">
      <dsp:nvSpPr>
        <dsp:cNvPr id="0" name=""/>
        <dsp:cNvSpPr/>
      </dsp:nvSpPr>
      <dsp:spPr>
        <a:xfrm>
          <a:off x="276881" y="3640166"/>
          <a:ext cx="503420" cy="50342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554E4C2-4998-4C0E-ABAD-D9491F29D2DB}">
      <dsp:nvSpPr>
        <dsp:cNvPr id="0" name=""/>
        <dsp:cNvSpPr/>
      </dsp:nvSpPr>
      <dsp:spPr>
        <a:xfrm>
          <a:off x="1057183" y="3434221"/>
          <a:ext cx="945841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977900">
            <a:lnSpc>
              <a:spcPct val="90000"/>
            </a:lnSpc>
            <a:spcBef>
              <a:spcPct val="0"/>
            </a:spcBef>
            <a:spcAft>
              <a:spcPct val="35000"/>
            </a:spcAft>
            <a:buNone/>
          </a:pPr>
          <a:r>
            <a:rPr lang="en-US" sz="2200" kern="1200"/>
            <a:t>allows you to create and share well-timed ads (via both mobile and desktop) among your target audience. </a:t>
          </a:r>
        </a:p>
      </dsp:txBody>
      <dsp:txXfrm>
        <a:off x="1057183" y="3434221"/>
        <a:ext cx="9458416" cy="915310"/>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SG"/>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EFCC5A6-A7AB-4871-919C-37C095277482}" type="datetimeFigureOut">
              <a:rPr lang="en-SG" smtClean="0"/>
              <a:t>2/2/2026</a:t>
            </a:fld>
            <a:endParaRPr lang="en-SG"/>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SG"/>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SG"/>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536AB9D-6A23-409D-9C5C-C38F07B3FB35}" type="slidenum">
              <a:rPr lang="en-SG" smtClean="0"/>
              <a:t>‹#›</a:t>
            </a:fld>
            <a:endParaRPr lang="en-SG"/>
          </a:p>
        </p:txBody>
      </p:sp>
    </p:spTree>
    <p:extLst>
      <p:ext uri="{BB962C8B-B14F-4D97-AF65-F5344CB8AC3E}">
        <p14:creationId xmlns:p14="http://schemas.microsoft.com/office/powerpoint/2010/main" val="19047858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SG" b="0" i="0" dirty="0">
                <a:solidFill>
                  <a:srgbClr val="FFFFFF"/>
                </a:solidFill>
                <a:effectLst/>
                <a:latin typeface="Söhne"/>
              </a:rPr>
            </a:br>
            <a:endParaRPr lang="en-SG" dirty="0"/>
          </a:p>
        </p:txBody>
      </p:sp>
      <p:sp>
        <p:nvSpPr>
          <p:cNvPr id="4" name="Slide Number Placeholder 3"/>
          <p:cNvSpPr>
            <a:spLocks noGrp="1"/>
          </p:cNvSpPr>
          <p:nvPr>
            <p:ph type="sldNum" sz="quarter" idx="5"/>
          </p:nvPr>
        </p:nvSpPr>
        <p:spPr/>
        <p:txBody>
          <a:bodyPr/>
          <a:lstStyle/>
          <a:p>
            <a:fld id="{A536AB9D-6A23-409D-9C5C-C38F07B3FB35}" type="slidenum">
              <a:rPr lang="en-SG" smtClean="0"/>
              <a:t>2</a:t>
            </a:fld>
            <a:endParaRPr lang="en-SG"/>
          </a:p>
        </p:txBody>
      </p:sp>
    </p:spTree>
    <p:extLst>
      <p:ext uri="{BB962C8B-B14F-4D97-AF65-F5344CB8AC3E}">
        <p14:creationId xmlns:p14="http://schemas.microsoft.com/office/powerpoint/2010/main" val="3712970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Q6. What are the meanings of CTR and CPC? </a:t>
            </a:r>
          </a:p>
          <a:p>
            <a:r>
              <a:rPr lang="en-US" dirty="0"/>
              <a:t>CTR – Click Through Rate</a:t>
            </a:r>
          </a:p>
          <a:p>
            <a:r>
              <a:rPr lang="en-US" dirty="0"/>
              <a:t>CPC – Cost Per Click</a:t>
            </a:r>
            <a:endParaRPr lang="en-SG" dirty="0"/>
          </a:p>
        </p:txBody>
      </p:sp>
      <p:sp>
        <p:nvSpPr>
          <p:cNvPr id="4" name="Slide Number Placeholder 3"/>
          <p:cNvSpPr>
            <a:spLocks noGrp="1"/>
          </p:cNvSpPr>
          <p:nvPr>
            <p:ph type="sldNum" sz="quarter" idx="5"/>
          </p:nvPr>
        </p:nvSpPr>
        <p:spPr/>
        <p:txBody>
          <a:bodyPr/>
          <a:lstStyle/>
          <a:p>
            <a:fld id="{A536AB9D-6A23-409D-9C5C-C38F07B3FB35}" type="slidenum">
              <a:rPr lang="en-SG" smtClean="0"/>
              <a:t>62</a:t>
            </a:fld>
            <a:endParaRPr lang="en-SG"/>
          </a:p>
        </p:txBody>
      </p:sp>
    </p:spTree>
    <p:extLst>
      <p:ext uri="{BB962C8B-B14F-4D97-AF65-F5344CB8AC3E}">
        <p14:creationId xmlns:p14="http://schemas.microsoft.com/office/powerpoint/2010/main" val="33461461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Q7. What does “SMART” goal stands for?</a:t>
            </a:r>
          </a:p>
          <a:p>
            <a:r>
              <a:rPr lang="en-US" dirty="0"/>
              <a:t>S-Specific</a:t>
            </a:r>
          </a:p>
          <a:p>
            <a:r>
              <a:rPr lang="en-US" dirty="0"/>
              <a:t>M-Measurable</a:t>
            </a:r>
          </a:p>
          <a:p>
            <a:r>
              <a:rPr lang="en-US" dirty="0"/>
              <a:t>A – Achievable</a:t>
            </a:r>
          </a:p>
          <a:p>
            <a:r>
              <a:rPr lang="en-US" dirty="0"/>
              <a:t>R- Relevant</a:t>
            </a:r>
          </a:p>
          <a:p>
            <a:r>
              <a:rPr lang="en-US" dirty="0"/>
              <a:t>T-Time-based/Time-bound</a:t>
            </a:r>
            <a:endParaRPr lang="en-SG" dirty="0"/>
          </a:p>
        </p:txBody>
      </p:sp>
      <p:sp>
        <p:nvSpPr>
          <p:cNvPr id="4" name="Slide Number Placeholder 3"/>
          <p:cNvSpPr>
            <a:spLocks noGrp="1"/>
          </p:cNvSpPr>
          <p:nvPr>
            <p:ph type="sldNum" sz="quarter" idx="5"/>
          </p:nvPr>
        </p:nvSpPr>
        <p:spPr/>
        <p:txBody>
          <a:bodyPr/>
          <a:lstStyle/>
          <a:p>
            <a:fld id="{A536AB9D-6A23-409D-9C5C-C38F07B3FB35}" type="slidenum">
              <a:rPr lang="en-SG" smtClean="0"/>
              <a:t>63</a:t>
            </a:fld>
            <a:endParaRPr lang="en-SG"/>
          </a:p>
        </p:txBody>
      </p:sp>
    </p:spTree>
    <p:extLst>
      <p:ext uri="{BB962C8B-B14F-4D97-AF65-F5344CB8AC3E}">
        <p14:creationId xmlns:p14="http://schemas.microsoft.com/office/powerpoint/2010/main" val="12469977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A0062348-03CD-4FDD-A3BE-ACA18EAF45B6}" type="slidenum">
              <a:rPr lang="en-SG" smtClean="0"/>
              <a:t>67</a:t>
            </a:fld>
            <a:endParaRPr lang="en-SG"/>
          </a:p>
        </p:txBody>
      </p:sp>
    </p:spTree>
    <p:extLst>
      <p:ext uri="{BB962C8B-B14F-4D97-AF65-F5344CB8AC3E}">
        <p14:creationId xmlns:p14="http://schemas.microsoft.com/office/powerpoint/2010/main" val="14785429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A0062348-03CD-4FDD-A3BE-ACA18EAF45B6}" type="slidenum">
              <a:rPr lang="en-SG" smtClean="0"/>
              <a:t>70</a:t>
            </a:fld>
            <a:endParaRPr lang="en-SG" dirty="0"/>
          </a:p>
        </p:txBody>
      </p:sp>
    </p:spTree>
    <p:extLst>
      <p:ext uri="{BB962C8B-B14F-4D97-AF65-F5344CB8AC3E}">
        <p14:creationId xmlns:p14="http://schemas.microsoft.com/office/powerpoint/2010/main" val="5891586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Q8. What are the 3 layers of Google Ads Structure?</a:t>
            </a:r>
          </a:p>
          <a:p>
            <a:pPr marL="228600" indent="-228600">
              <a:buAutoNum type="arabicPeriod"/>
            </a:pPr>
            <a:r>
              <a:rPr lang="en-US" dirty="0"/>
              <a:t>Campaign</a:t>
            </a:r>
          </a:p>
          <a:p>
            <a:pPr marL="228600" indent="-228600">
              <a:buAutoNum type="arabicPeriod"/>
            </a:pPr>
            <a:r>
              <a:rPr lang="en-US" dirty="0"/>
              <a:t>Ad Group</a:t>
            </a:r>
          </a:p>
          <a:p>
            <a:pPr marL="228600" indent="-228600">
              <a:buAutoNum type="arabicPeriod"/>
            </a:pPr>
            <a:r>
              <a:rPr lang="en-US" dirty="0"/>
              <a:t>Ad</a:t>
            </a:r>
            <a:endParaRPr lang="en-SG" dirty="0"/>
          </a:p>
        </p:txBody>
      </p:sp>
      <p:sp>
        <p:nvSpPr>
          <p:cNvPr id="4" name="Slide Number Placeholder 3"/>
          <p:cNvSpPr>
            <a:spLocks noGrp="1"/>
          </p:cNvSpPr>
          <p:nvPr>
            <p:ph type="sldNum" sz="quarter" idx="5"/>
          </p:nvPr>
        </p:nvSpPr>
        <p:spPr/>
        <p:txBody>
          <a:bodyPr/>
          <a:lstStyle/>
          <a:p>
            <a:fld id="{A536AB9D-6A23-409D-9C5C-C38F07B3FB35}" type="slidenum">
              <a:rPr lang="en-SG" smtClean="0"/>
              <a:t>73</a:t>
            </a:fld>
            <a:endParaRPr lang="en-SG"/>
          </a:p>
        </p:txBody>
      </p:sp>
    </p:spTree>
    <p:extLst>
      <p:ext uri="{BB962C8B-B14F-4D97-AF65-F5344CB8AC3E}">
        <p14:creationId xmlns:p14="http://schemas.microsoft.com/office/powerpoint/2010/main" val="15587608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Q9. What are the 4 types of keyword match for Google Ads?</a:t>
            </a:r>
          </a:p>
          <a:p>
            <a:pPr marL="171450" indent="-171450">
              <a:buFontTx/>
              <a:buChar char="-"/>
            </a:pPr>
            <a:r>
              <a:rPr lang="en-US" dirty="0"/>
              <a:t>Exact match</a:t>
            </a:r>
          </a:p>
          <a:p>
            <a:pPr marL="171450" indent="-171450">
              <a:buFontTx/>
              <a:buChar char="-"/>
            </a:pPr>
            <a:r>
              <a:rPr lang="en-US" dirty="0"/>
              <a:t>Phrase Match</a:t>
            </a:r>
          </a:p>
          <a:p>
            <a:pPr marL="171450" indent="-171450">
              <a:buFontTx/>
              <a:buChar char="-"/>
            </a:pPr>
            <a:r>
              <a:rPr lang="en-US" dirty="0"/>
              <a:t>Broad Match</a:t>
            </a:r>
          </a:p>
          <a:p>
            <a:pPr marL="171450" indent="-171450">
              <a:buFontTx/>
              <a:buChar char="-"/>
            </a:pPr>
            <a:r>
              <a:rPr lang="en-US" dirty="0"/>
              <a:t>Broad Match Modifier (BMM)</a:t>
            </a:r>
            <a:endParaRPr lang="en-SG" dirty="0"/>
          </a:p>
        </p:txBody>
      </p:sp>
      <p:sp>
        <p:nvSpPr>
          <p:cNvPr id="4" name="Slide Number Placeholder 3"/>
          <p:cNvSpPr>
            <a:spLocks noGrp="1"/>
          </p:cNvSpPr>
          <p:nvPr>
            <p:ph type="sldNum" sz="quarter" idx="5"/>
          </p:nvPr>
        </p:nvSpPr>
        <p:spPr/>
        <p:txBody>
          <a:bodyPr/>
          <a:lstStyle/>
          <a:p>
            <a:fld id="{A536AB9D-6A23-409D-9C5C-C38F07B3FB35}" type="slidenum">
              <a:rPr lang="en-SG" smtClean="0"/>
              <a:t>87</a:t>
            </a:fld>
            <a:endParaRPr lang="en-SG"/>
          </a:p>
        </p:txBody>
      </p:sp>
    </p:spTree>
    <p:extLst>
      <p:ext uri="{BB962C8B-B14F-4D97-AF65-F5344CB8AC3E}">
        <p14:creationId xmlns:p14="http://schemas.microsoft.com/office/powerpoint/2010/main" val="32354464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A0062348-03CD-4FDD-A3BE-ACA18EAF45B6}" type="slidenum">
              <a:rPr lang="en-SG" smtClean="0"/>
              <a:t>90</a:t>
            </a:fld>
            <a:endParaRPr lang="en-SG"/>
          </a:p>
        </p:txBody>
      </p:sp>
    </p:spTree>
    <p:extLst>
      <p:ext uri="{BB962C8B-B14F-4D97-AF65-F5344CB8AC3E}">
        <p14:creationId xmlns:p14="http://schemas.microsoft.com/office/powerpoint/2010/main" val="23339626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A0062348-03CD-4FDD-A3BE-ACA18EAF45B6}" type="slidenum">
              <a:rPr lang="en-SG" smtClean="0"/>
              <a:t>93</a:t>
            </a:fld>
            <a:endParaRPr lang="en-SG" dirty="0"/>
          </a:p>
        </p:txBody>
      </p:sp>
    </p:spTree>
    <p:extLst>
      <p:ext uri="{BB962C8B-B14F-4D97-AF65-F5344CB8AC3E}">
        <p14:creationId xmlns:p14="http://schemas.microsoft.com/office/powerpoint/2010/main" val="26049617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Q10. Write a headline for your Google Ad.</a:t>
            </a:r>
          </a:p>
          <a:p>
            <a:pPr marL="171450" indent="-171450">
              <a:buFontTx/>
              <a:buChar char="-"/>
            </a:pPr>
            <a:r>
              <a:rPr lang="en-US" dirty="0"/>
              <a:t>Digital Marketing Success</a:t>
            </a:r>
          </a:p>
          <a:p>
            <a:pPr marL="171450" indent="-171450">
              <a:buFontTx/>
              <a:buChar char="-"/>
            </a:pPr>
            <a:r>
              <a:rPr lang="en-US" dirty="0"/>
              <a:t>Google Search Engine Market</a:t>
            </a:r>
          </a:p>
          <a:p>
            <a:pPr marL="171450" indent="-171450">
              <a:buFontTx/>
              <a:buChar char="-"/>
            </a:pPr>
            <a:r>
              <a:rPr lang="en-US"/>
              <a:t>SkillsFuture Funding</a:t>
            </a:r>
            <a:endParaRPr lang="en-SG" dirty="0"/>
          </a:p>
        </p:txBody>
      </p:sp>
      <p:sp>
        <p:nvSpPr>
          <p:cNvPr id="4" name="Slide Number Placeholder 3"/>
          <p:cNvSpPr>
            <a:spLocks noGrp="1"/>
          </p:cNvSpPr>
          <p:nvPr>
            <p:ph type="sldNum" sz="quarter" idx="5"/>
          </p:nvPr>
        </p:nvSpPr>
        <p:spPr/>
        <p:txBody>
          <a:bodyPr/>
          <a:lstStyle/>
          <a:p>
            <a:fld id="{A536AB9D-6A23-409D-9C5C-C38F07B3FB35}" type="slidenum">
              <a:rPr lang="en-SG" smtClean="0"/>
              <a:t>122</a:t>
            </a:fld>
            <a:endParaRPr lang="en-SG"/>
          </a:p>
        </p:txBody>
      </p:sp>
    </p:spTree>
    <p:extLst>
      <p:ext uri="{BB962C8B-B14F-4D97-AF65-F5344CB8AC3E}">
        <p14:creationId xmlns:p14="http://schemas.microsoft.com/office/powerpoint/2010/main" val="9794190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A0062348-03CD-4FDD-A3BE-ACA18EAF45B6}" type="slidenum">
              <a:rPr lang="en-SG" smtClean="0"/>
              <a:t>131</a:t>
            </a:fld>
            <a:endParaRPr lang="en-SG"/>
          </a:p>
        </p:txBody>
      </p:sp>
    </p:spTree>
    <p:extLst>
      <p:ext uri="{BB962C8B-B14F-4D97-AF65-F5344CB8AC3E}">
        <p14:creationId xmlns:p14="http://schemas.microsoft.com/office/powerpoint/2010/main" val="19129692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SG" b="1" i="0" u="sng" dirty="0">
                <a:solidFill>
                  <a:srgbClr val="FFFFFF"/>
                </a:solidFill>
                <a:effectLst/>
                <a:latin typeface="Söhne"/>
              </a:rPr>
              <a:t>Pay-per-click (PPC) </a:t>
            </a:r>
            <a:r>
              <a:rPr lang="en-SG" b="0" i="0" dirty="0">
                <a:solidFill>
                  <a:srgbClr val="FFFFFF"/>
                </a:solidFill>
                <a:effectLst/>
                <a:latin typeface="Söhne"/>
              </a:rPr>
              <a:t>is an online advertising model used by businesses to drive traffic to their websites and attract potential customers. In this advertising model, advertisers pay a fee each time their ad is clicked by a user. It's a way of buying visits to your site rather than earning those visits organically through search engine optimization (SEO).</a:t>
            </a:r>
          </a:p>
          <a:p>
            <a:pPr algn="l"/>
            <a:r>
              <a:rPr lang="en-SG" b="0" i="0" dirty="0">
                <a:solidFill>
                  <a:srgbClr val="FFFFFF"/>
                </a:solidFill>
                <a:effectLst/>
                <a:latin typeface="Söhne"/>
              </a:rPr>
              <a:t>PPC ads can appear on search engine results pages (e.g., Google, Bing) or on websites and platforms that allow advertising (e.g., social media platforms, display ad networks). The most popular and widely used PPC platform is Google Ads (formerly known as Google AdWords).</a:t>
            </a:r>
          </a:p>
          <a:p>
            <a:pPr algn="l"/>
            <a:r>
              <a:rPr lang="en-SG" b="0" i="0" dirty="0">
                <a:solidFill>
                  <a:srgbClr val="FFFFFF"/>
                </a:solidFill>
                <a:effectLst/>
                <a:latin typeface="Söhne"/>
              </a:rPr>
              <a:t>Key elements of a PPC campaign:</a:t>
            </a:r>
          </a:p>
          <a:p>
            <a:pPr algn="l">
              <a:buFont typeface="+mj-lt"/>
              <a:buAutoNum type="arabicPeriod"/>
            </a:pPr>
            <a:r>
              <a:rPr lang="en-SG" b="1" i="0" u="sng" dirty="0">
                <a:solidFill>
                  <a:srgbClr val="FFFFFF"/>
                </a:solidFill>
                <a:effectLst/>
                <a:latin typeface="Söhne"/>
              </a:rPr>
              <a:t>Keywords: </a:t>
            </a:r>
            <a:r>
              <a:rPr lang="en-SG" b="0" i="0" dirty="0">
                <a:solidFill>
                  <a:srgbClr val="FFFFFF"/>
                </a:solidFill>
                <a:effectLst/>
                <a:latin typeface="Söhne"/>
              </a:rPr>
              <a:t>Advertisers bid on specific keywords related to their products or services. When users search for those keywords, the ads may appear alongside the search results.</a:t>
            </a:r>
          </a:p>
          <a:p>
            <a:pPr algn="l">
              <a:buFont typeface="+mj-lt"/>
              <a:buAutoNum type="arabicPeriod"/>
            </a:pPr>
            <a:r>
              <a:rPr lang="en-SG" b="1" i="0" u="sng" dirty="0">
                <a:solidFill>
                  <a:srgbClr val="FFFFFF"/>
                </a:solidFill>
                <a:effectLst/>
                <a:latin typeface="Söhne"/>
              </a:rPr>
              <a:t>Ad Copy: </a:t>
            </a:r>
            <a:r>
              <a:rPr lang="en-SG" b="0" i="0" dirty="0">
                <a:solidFill>
                  <a:srgbClr val="FFFFFF"/>
                </a:solidFill>
                <a:effectLst/>
                <a:latin typeface="Söhne"/>
              </a:rPr>
              <a:t>Advertisers create short ad texts that promote their products or services and encourage users to click on the ad.</a:t>
            </a:r>
          </a:p>
          <a:p>
            <a:pPr algn="l">
              <a:buFont typeface="+mj-lt"/>
              <a:buAutoNum type="arabicPeriod"/>
            </a:pPr>
            <a:r>
              <a:rPr lang="en-SG" b="1" i="0" u="sng" dirty="0">
                <a:solidFill>
                  <a:srgbClr val="FFFFFF"/>
                </a:solidFill>
                <a:effectLst/>
                <a:latin typeface="Söhne"/>
              </a:rPr>
              <a:t>Landing Page: </a:t>
            </a:r>
            <a:r>
              <a:rPr lang="en-SG" b="0" i="0" dirty="0">
                <a:solidFill>
                  <a:srgbClr val="FFFFFF"/>
                </a:solidFill>
                <a:effectLst/>
                <a:latin typeface="Söhne"/>
              </a:rPr>
              <a:t>Clicking on a PPC ad takes the user to a specific landing page on the advertiser's website that is relevant to the ad's content and offers.</a:t>
            </a:r>
          </a:p>
          <a:p>
            <a:pPr algn="l">
              <a:buFont typeface="+mj-lt"/>
              <a:buAutoNum type="arabicPeriod"/>
            </a:pPr>
            <a:r>
              <a:rPr lang="en-SG" b="1" i="0" u="sng" dirty="0">
                <a:solidFill>
                  <a:srgbClr val="FFFFFF"/>
                </a:solidFill>
                <a:effectLst/>
                <a:latin typeface="Söhne"/>
              </a:rPr>
              <a:t>Bid Amount: </a:t>
            </a:r>
            <a:r>
              <a:rPr lang="en-SG" b="0" i="0" dirty="0">
                <a:solidFill>
                  <a:srgbClr val="FFFFFF"/>
                </a:solidFill>
                <a:effectLst/>
                <a:latin typeface="Söhne"/>
              </a:rPr>
              <a:t>Advertisers set a maximum bid they are willing to pay for each click on their ad. The bidding process determines the ad's placement on the search engine results page.</a:t>
            </a:r>
          </a:p>
          <a:p>
            <a:pPr algn="l">
              <a:buFont typeface="+mj-lt"/>
              <a:buAutoNum type="arabicPeriod"/>
            </a:pPr>
            <a:r>
              <a:rPr lang="en-SG" b="1" i="0" u="sng" dirty="0">
                <a:solidFill>
                  <a:srgbClr val="FFFFFF"/>
                </a:solidFill>
                <a:effectLst/>
                <a:latin typeface="Söhne"/>
              </a:rPr>
              <a:t>Quality Score: </a:t>
            </a:r>
            <a:r>
              <a:rPr lang="en-SG" b="0" i="0" dirty="0">
                <a:solidFill>
                  <a:srgbClr val="FFFFFF"/>
                </a:solidFill>
                <a:effectLst/>
                <a:latin typeface="Söhne"/>
              </a:rPr>
              <a:t>Search engines and advertising platforms use a quality score to assess the relevance and usefulness of the ad, keywords, and landing page. A higher quality score can lead to better ad placement and lower costs.</a:t>
            </a:r>
          </a:p>
          <a:p>
            <a:pPr algn="l"/>
            <a:endParaRPr lang="en-SG" b="0" i="0" dirty="0">
              <a:solidFill>
                <a:srgbClr val="FFFFFF"/>
              </a:solidFill>
              <a:effectLst/>
              <a:latin typeface="Söhne"/>
            </a:endParaRPr>
          </a:p>
          <a:p>
            <a:pPr algn="l"/>
            <a:r>
              <a:rPr lang="en-SG" b="1" i="0" u="sng" dirty="0">
                <a:solidFill>
                  <a:srgbClr val="FFFFFF"/>
                </a:solidFill>
                <a:effectLst/>
                <a:latin typeface="Söhne"/>
              </a:rPr>
              <a:t>Benefits of PPC:</a:t>
            </a:r>
          </a:p>
          <a:p>
            <a:pPr algn="l">
              <a:buFont typeface="+mj-lt"/>
              <a:buAutoNum type="arabicPeriod"/>
            </a:pPr>
            <a:r>
              <a:rPr lang="en-SG" b="0" i="0" dirty="0">
                <a:solidFill>
                  <a:srgbClr val="FFFFFF"/>
                </a:solidFill>
                <a:effectLst/>
                <a:latin typeface="Söhne"/>
              </a:rPr>
              <a:t>Instant Visibility: PPC allows businesses to quickly get their ads in front of potential customers and start driving traffic to their websites.</a:t>
            </a:r>
          </a:p>
          <a:p>
            <a:pPr algn="l">
              <a:buFont typeface="+mj-lt"/>
              <a:buAutoNum type="arabicPeriod"/>
            </a:pPr>
            <a:r>
              <a:rPr lang="en-SG" b="0" i="0" dirty="0">
                <a:solidFill>
                  <a:srgbClr val="FFFFFF"/>
                </a:solidFill>
                <a:effectLst/>
                <a:latin typeface="Söhne"/>
              </a:rPr>
              <a:t>Targeted Advertising: Advertisers can target specific keywords, demographics, locations, and user behaviors to reach their desired audience.</a:t>
            </a:r>
          </a:p>
          <a:p>
            <a:pPr algn="l">
              <a:buFont typeface="+mj-lt"/>
              <a:buAutoNum type="arabicPeriod"/>
            </a:pPr>
            <a:r>
              <a:rPr lang="en-SG" b="0" i="0" dirty="0">
                <a:solidFill>
                  <a:srgbClr val="FFFFFF"/>
                </a:solidFill>
                <a:effectLst/>
                <a:latin typeface="Söhne"/>
              </a:rPr>
              <a:t>Measurable Results: PPC platforms provide detailed metrics, allowing advertisers to track the performance of their campaigns and adjust strategies accordingly.</a:t>
            </a:r>
          </a:p>
          <a:p>
            <a:pPr algn="l">
              <a:buFont typeface="+mj-lt"/>
              <a:buAutoNum type="arabicPeriod"/>
            </a:pPr>
            <a:r>
              <a:rPr lang="en-SG" b="0" i="0" dirty="0">
                <a:solidFill>
                  <a:srgbClr val="FFFFFF"/>
                </a:solidFill>
                <a:effectLst/>
                <a:latin typeface="Söhne"/>
              </a:rPr>
              <a:t>Control over Budget: Advertisers can set daily or monthly budgets, ensuring they don't exceed their advertising expenses.</a:t>
            </a:r>
          </a:p>
          <a:p>
            <a:pPr algn="l"/>
            <a:r>
              <a:rPr lang="en-SG" b="0" i="0" dirty="0">
                <a:solidFill>
                  <a:srgbClr val="FFFFFF"/>
                </a:solidFill>
                <a:effectLst/>
                <a:latin typeface="Söhne"/>
              </a:rPr>
              <a:t>However, it's important to manage PPC campaigns effectively to avoid overspending on irrelevant clicks. Proper keyword research, ad optimization, and monitoring are essential for a successful PPC strategy. Additionally, PPC is just one component of a comprehensive digital marketing strategy that may also include SEO, content marketing, social media marketing, and more.</a:t>
            </a:r>
          </a:p>
          <a:p>
            <a:endParaRPr lang="en-SG" dirty="0"/>
          </a:p>
        </p:txBody>
      </p:sp>
      <p:sp>
        <p:nvSpPr>
          <p:cNvPr id="4" name="Slide Number Placeholder 3"/>
          <p:cNvSpPr>
            <a:spLocks noGrp="1"/>
          </p:cNvSpPr>
          <p:nvPr>
            <p:ph type="sldNum" sz="quarter" idx="5"/>
          </p:nvPr>
        </p:nvSpPr>
        <p:spPr/>
        <p:txBody>
          <a:bodyPr/>
          <a:lstStyle/>
          <a:p>
            <a:fld id="{A0062348-03CD-4FDD-A3BE-ACA18EAF45B6}" type="slidenum">
              <a:rPr lang="en-SG" smtClean="0"/>
              <a:t>4</a:t>
            </a:fld>
            <a:endParaRPr lang="en-SG" dirty="0"/>
          </a:p>
        </p:txBody>
      </p:sp>
    </p:spTree>
    <p:extLst>
      <p:ext uri="{BB962C8B-B14F-4D97-AF65-F5344CB8AC3E}">
        <p14:creationId xmlns:p14="http://schemas.microsoft.com/office/powerpoint/2010/main" val="3555214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A0062348-03CD-4FDD-A3BE-ACA18EAF45B6}" type="slidenum">
              <a:rPr lang="en-SG" smtClean="0"/>
              <a:t>132</a:t>
            </a:fld>
            <a:endParaRPr lang="en-SG"/>
          </a:p>
        </p:txBody>
      </p:sp>
    </p:spTree>
    <p:extLst>
      <p:ext uri="{BB962C8B-B14F-4D97-AF65-F5344CB8AC3E}">
        <p14:creationId xmlns:p14="http://schemas.microsoft.com/office/powerpoint/2010/main" val="45865916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A0062348-03CD-4FDD-A3BE-ACA18EAF45B6}" type="slidenum">
              <a:rPr lang="en-SG" smtClean="0"/>
              <a:t>135</a:t>
            </a:fld>
            <a:endParaRPr lang="en-SG" dirty="0"/>
          </a:p>
        </p:txBody>
      </p:sp>
    </p:spTree>
    <p:extLst>
      <p:ext uri="{BB962C8B-B14F-4D97-AF65-F5344CB8AC3E}">
        <p14:creationId xmlns:p14="http://schemas.microsoft.com/office/powerpoint/2010/main" val="30448360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A0062348-03CD-4FDD-A3BE-ACA18EAF45B6}" type="slidenum">
              <a:rPr lang="en-SG" smtClean="0"/>
              <a:t>188</a:t>
            </a:fld>
            <a:endParaRPr lang="en-SG"/>
          </a:p>
        </p:txBody>
      </p:sp>
    </p:spTree>
    <p:extLst>
      <p:ext uri="{BB962C8B-B14F-4D97-AF65-F5344CB8AC3E}">
        <p14:creationId xmlns:p14="http://schemas.microsoft.com/office/powerpoint/2010/main" val="340828700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A0062348-03CD-4FDD-A3BE-ACA18EAF45B6}" type="slidenum">
              <a:rPr lang="en-SG" smtClean="0"/>
              <a:t>191</a:t>
            </a:fld>
            <a:endParaRPr lang="en-SG" dirty="0"/>
          </a:p>
        </p:txBody>
      </p:sp>
    </p:spTree>
    <p:extLst>
      <p:ext uri="{BB962C8B-B14F-4D97-AF65-F5344CB8AC3E}">
        <p14:creationId xmlns:p14="http://schemas.microsoft.com/office/powerpoint/2010/main" val="371181834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A0062348-03CD-4FDD-A3BE-ACA18EAF45B6}" type="slidenum">
              <a:rPr lang="en-SG" smtClean="0"/>
              <a:t>202</a:t>
            </a:fld>
            <a:endParaRPr lang="en-SG"/>
          </a:p>
        </p:txBody>
      </p:sp>
    </p:spTree>
    <p:extLst>
      <p:ext uri="{BB962C8B-B14F-4D97-AF65-F5344CB8AC3E}">
        <p14:creationId xmlns:p14="http://schemas.microsoft.com/office/powerpoint/2010/main" val="43055779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A0062348-03CD-4FDD-A3BE-ACA18EAF45B6}" type="slidenum">
              <a:rPr lang="en-SG" smtClean="0"/>
              <a:t>205</a:t>
            </a:fld>
            <a:endParaRPr lang="en-SG" dirty="0"/>
          </a:p>
        </p:txBody>
      </p:sp>
    </p:spTree>
    <p:extLst>
      <p:ext uri="{BB962C8B-B14F-4D97-AF65-F5344CB8AC3E}">
        <p14:creationId xmlns:p14="http://schemas.microsoft.com/office/powerpoint/2010/main" val="219920539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A0062348-03CD-4FDD-A3BE-ACA18EAF45B6}" type="slidenum">
              <a:rPr lang="en-SG" smtClean="0"/>
              <a:t>226</a:t>
            </a:fld>
            <a:endParaRPr lang="en-SG"/>
          </a:p>
        </p:txBody>
      </p:sp>
    </p:spTree>
    <p:extLst>
      <p:ext uri="{BB962C8B-B14F-4D97-AF65-F5344CB8AC3E}">
        <p14:creationId xmlns:p14="http://schemas.microsoft.com/office/powerpoint/2010/main" val="4197900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A0062348-03CD-4FDD-A3BE-ACA18EAF45B6}" type="slidenum">
              <a:rPr lang="en-SG" smtClean="0"/>
              <a:t>227</a:t>
            </a:fld>
            <a:endParaRPr lang="en-SG"/>
          </a:p>
        </p:txBody>
      </p:sp>
    </p:spTree>
    <p:extLst>
      <p:ext uri="{BB962C8B-B14F-4D97-AF65-F5344CB8AC3E}">
        <p14:creationId xmlns:p14="http://schemas.microsoft.com/office/powerpoint/2010/main" val="36382623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A536AB9D-6A23-409D-9C5C-C38F07B3FB35}" type="slidenum">
              <a:rPr lang="en-SG" smtClean="0"/>
              <a:t>5</a:t>
            </a:fld>
            <a:endParaRPr lang="en-SG"/>
          </a:p>
        </p:txBody>
      </p:sp>
    </p:spTree>
    <p:extLst>
      <p:ext uri="{BB962C8B-B14F-4D97-AF65-F5344CB8AC3E}">
        <p14:creationId xmlns:p14="http://schemas.microsoft.com/office/powerpoint/2010/main" val="2291433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Q1. Name 3 search engines available on the digital online platform.</a:t>
            </a:r>
          </a:p>
          <a:p>
            <a:pPr marL="171450" indent="-171450">
              <a:buFontTx/>
              <a:buChar char="-"/>
            </a:pPr>
            <a:r>
              <a:rPr lang="en-US" dirty="0"/>
              <a:t>Google </a:t>
            </a:r>
          </a:p>
          <a:p>
            <a:pPr marL="171450" indent="-171450">
              <a:buFontTx/>
              <a:buChar char="-"/>
            </a:pPr>
            <a:r>
              <a:rPr lang="en-US" dirty="0"/>
              <a:t>Bing </a:t>
            </a:r>
          </a:p>
          <a:p>
            <a:pPr marL="171450" indent="-171450">
              <a:buFontTx/>
              <a:buChar char="-"/>
            </a:pPr>
            <a:r>
              <a:rPr lang="en-US" dirty="0"/>
              <a:t>Yahoo</a:t>
            </a:r>
          </a:p>
          <a:p>
            <a:pPr marL="0" indent="0">
              <a:buFontTx/>
              <a:buNone/>
            </a:pPr>
            <a:r>
              <a:rPr lang="en-US" dirty="0"/>
              <a:t>Others Baidu, Amazon, etc.</a:t>
            </a:r>
            <a:endParaRPr lang="en-SG" dirty="0"/>
          </a:p>
        </p:txBody>
      </p:sp>
      <p:sp>
        <p:nvSpPr>
          <p:cNvPr id="4" name="Slide Number Placeholder 3"/>
          <p:cNvSpPr>
            <a:spLocks noGrp="1"/>
          </p:cNvSpPr>
          <p:nvPr>
            <p:ph type="sldNum" sz="quarter" idx="5"/>
          </p:nvPr>
        </p:nvSpPr>
        <p:spPr/>
        <p:txBody>
          <a:bodyPr/>
          <a:lstStyle/>
          <a:p>
            <a:fld id="{A536AB9D-6A23-409D-9C5C-C38F07B3FB35}" type="slidenum">
              <a:rPr lang="en-SG" smtClean="0"/>
              <a:t>26</a:t>
            </a:fld>
            <a:endParaRPr lang="en-SG"/>
          </a:p>
        </p:txBody>
      </p:sp>
    </p:spTree>
    <p:extLst>
      <p:ext uri="{BB962C8B-B14F-4D97-AF65-F5344CB8AC3E}">
        <p14:creationId xmlns:p14="http://schemas.microsoft.com/office/powerpoint/2010/main" val="11563010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Q2. </a:t>
            </a:r>
            <a:r>
              <a:rPr lang="en-US" dirty="0"/>
              <a:t>What are the 3 types of digital media? </a:t>
            </a:r>
          </a:p>
          <a:p>
            <a:pPr marL="171450" indent="-171450">
              <a:buFontTx/>
              <a:buChar char="-"/>
            </a:pPr>
            <a:r>
              <a:rPr lang="en-US" dirty="0"/>
              <a:t>Owned</a:t>
            </a:r>
          </a:p>
          <a:p>
            <a:pPr marL="171450" indent="-171450">
              <a:buFontTx/>
              <a:buChar char="-"/>
            </a:pPr>
            <a:r>
              <a:rPr lang="en-US" dirty="0"/>
              <a:t>Paid</a:t>
            </a:r>
          </a:p>
          <a:p>
            <a:pPr marL="171450" indent="-171450">
              <a:buFontTx/>
              <a:buChar char="-"/>
            </a:pPr>
            <a:r>
              <a:rPr lang="en-US" dirty="0"/>
              <a:t>Earned</a:t>
            </a:r>
            <a:endParaRPr lang="en-SG" dirty="0"/>
          </a:p>
        </p:txBody>
      </p:sp>
      <p:sp>
        <p:nvSpPr>
          <p:cNvPr id="4" name="Slide Number Placeholder 3"/>
          <p:cNvSpPr>
            <a:spLocks noGrp="1"/>
          </p:cNvSpPr>
          <p:nvPr>
            <p:ph type="sldNum" sz="quarter" idx="5"/>
          </p:nvPr>
        </p:nvSpPr>
        <p:spPr/>
        <p:txBody>
          <a:bodyPr/>
          <a:lstStyle/>
          <a:p>
            <a:fld id="{A536AB9D-6A23-409D-9C5C-C38F07B3FB35}" type="slidenum">
              <a:rPr lang="en-SG" smtClean="0"/>
              <a:t>31</a:t>
            </a:fld>
            <a:endParaRPr lang="en-SG"/>
          </a:p>
        </p:txBody>
      </p:sp>
    </p:spTree>
    <p:extLst>
      <p:ext uri="{BB962C8B-B14F-4D97-AF65-F5344CB8AC3E}">
        <p14:creationId xmlns:p14="http://schemas.microsoft.com/office/powerpoint/2010/main" val="30399052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Q3. What are the 2 main factors that affect Ad Rank in search engine? </a:t>
            </a:r>
          </a:p>
          <a:p>
            <a:pPr marL="171450" indent="-171450">
              <a:buFontTx/>
              <a:buChar char="-"/>
            </a:pPr>
            <a:r>
              <a:rPr lang="en-US" dirty="0"/>
              <a:t>Quality Score</a:t>
            </a:r>
          </a:p>
          <a:p>
            <a:pPr marL="171450" indent="-171450">
              <a:buFontTx/>
              <a:buChar char="-"/>
            </a:pPr>
            <a:r>
              <a:rPr lang="en-US" dirty="0"/>
              <a:t>CPC Bid</a:t>
            </a:r>
            <a:endParaRPr lang="en-SG" dirty="0"/>
          </a:p>
        </p:txBody>
      </p:sp>
      <p:sp>
        <p:nvSpPr>
          <p:cNvPr id="4" name="Slide Number Placeholder 3"/>
          <p:cNvSpPr>
            <a:spLocks noGrp="1"/>
          </p:cNvSpPr>
          <p:nvPr>
            <p:ph type="sldNum" sz="quarter" idx="5"/>
          </p:nvPr>
        </p:nvSpPr>
        <p:spPr/>
        <p:txBody>
          <a:bodyPr/>
          <a:lstStyle/>
          <a:p>
            <a:fld id="{A536AB9D-6A23-409D-9C5C-C38F07B3FB35}" type="slidenum">
              <a:rPr lang="en-SG" smtClean="0"/>
              <a:t>38</a:t>
            </a:fld>
            <a:endParaRPr lang="en-SG"/>
          </a:p>
        </p:txBody>
      </p:sp>
    </p:spTree>
    <p:extLst>
      <p:ext uri="{BB962C8B-B14F-4D97-AF65-F5344CB8AC3E}">
        <p14:creationId xmlns:p14="http://schemas.microsoft.com/office/powerpoint/2010/main" val="1285965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Q4. Name 3 types of search engine Ads. </a:t>
            </a:r>
          </a:p>
          <a:p>
            <a:pPr marL="171450" indent="-171450">
              <a:buFontTx/>
              <a:buChar char="-"/>
            </a:pPr>
            <a:r>
              <a:rPr lang="en-US" dirty="0"/>
              <a:t>Search Ads</a:t>
            </a:r>
          </a:p>
          <a:p>
            <a:pPr marL="171450" indent="-171450">
              <a:buFontTx/>
              <a:buChar char="-"/>
            </a:pPr>
            <a:r>
              <a:rPr lang="en-US" dirty="0"/>
              <a:t>Display Ads</a:t>
            </a:r>
          </a:p>
          <a:p>
            <a:pPr marL="171450" indent="-171450">
              <a:buFontTx/>
              <a:buChar char="-"/>
            </a:pPr>
            <a:r>
              <a:rPr lang="en-US" dirty="0"/>
              <a:t>Video Ads</a:t>
            </a:r>
          </a:p>
          <a:p>
            <a:pPr marL="171450" indent="-171450">
              <a:buFontTx/>
              <a:buChar char="-"/>
            </a:pPr>
            <a:r>
              <a:rPr lang="en-US" dirty="0"/>
              <a:t>App Ads</a:t>
            </a:r>
            <a:endParaRPr lang="en-SG" dirty="0"/>
          </a:p>
        </p:txBody>
      </p:sp>
      <p:sp>
        <p:nvSpPr>
          <p:cNvPr id="4" name="Slide Number Placeholder 3"/>
          <p:cNvSpPr>
            <a:spLocks noGrp="1"/>
          </p:cNvSpPr>
          <p:nvPr>
            <p:ph type="sldNum" sz="quarter" idx="5"/>
          </p:nvPr>
        </p:nvSpPr>
        <p:spPr/>
        <p:txBody>
          <a:bodyPr/>
          <a:lstStyle/>
          <a:p>
            <a:fld id="{A536AB9D-6A23-409D-9C5C-C38F07B3FB35}" type="slidenum">
              <a:rPr lang="en-SG" smtClean="0"/>
              <a:t>40</a:t>
            </a:fld>
            <a:endParaRPr lang="en-SG"/>
          </a:p>
        </p:txBody>
      </p:sp>
    </p:spTree>
    <p:extLst>
      <p:ext uri="{BB962C8B-B14F-4D97-AF65-F5344CB8AC3E}">
        <p14:creationId xmlns:p14="http://schemas.microsoft.com/office/powerpoint/2010/main" val="41810313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A0062348-03CD-4FDD-A3BE-ACA18EAF45B6}" type="slidenum">
              <a:rPr lang="en-SG" smtClean="0"/>
              <a:t>48</a:t>
            </a:fld>
            <a:endParaRPr lang="en-SG" dirty="0"/>
          </a:p>
        </p:txBody>
      </p:sp>
    </p:spTree>
    <p:extLst>
      <p:ext uri="{BB962C8B-B14F-4D97-AF65-F5344CB8AC3E}">
        <p14:creationId xmlns:p14="http://schemas.microsoft.com/office/powerpoint/2010/main" val="12254227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Q5. What does “USP” stands for? </a:t>
            </a:r>
          </a:p>
          <a:p>
            <a:r>
              <a:rPr lang="en-US" dirty="0"/>
              <a:t>- Unique Selling Point</a:t>
            </a:r>
            <a:endParaRPr lang="en-SG" dirty="0"/>
          </a:p>
        </p:txBody>
      </p:sp>
      <p:sp>
        <p:nvSpPr>
          <p:cNvPr id="4" name="Slide Number Placeholder 3"/>
          <p:cNvSpPr>
            <a:spLocks noGrp="1"/>
          </p:cNvSpPr>
          <p:nvPr>
            <p:ph type="sldNum" sz="quarter" idx="5"/>
          </p:nvPr>
        </p:nvSpPr>
        <p:spPr/>
        <p:txBody>
          <a:bodyPr/>
          <a:lstStyle/>
          <a:p>
            <a:fld id="{A536AB9D-6A23-409D-9C5C-C38F07B3FB35}" type="slidenum">
              <a:rPr lang="en-SG" smtClean="0"/>
              <a:t>51</a:t>
            </a:fld>
            <a:endParaRPr lang="en-SG"/>
          </a:p>
        </p:txBody>
      </p:sp>
    </p:spTree>
    <p:extLst>
      <p:ext uri="{BB962C8B-B14F-4D97-AF65-F5344CB8AC3E}">
        <p14:creationId xmlns:p14="http://schemas.microsoft.com/office/powerpoint/2010/main" val="116802550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61447-B444-43F2-8A34-98132DC1DF4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SG" dirty="0"/>
          </a:p>
        </p:txBody>
      </p:sp>
      <p:sp>
        <p:nvSpPr>
          <p:cNvPr id="3" name="Subtitle 2">
            <a:extLst>
              <a:ext uri="{FF2B5EF4-FFF2-40B4-BE49-F238E27FC236}">
                <a16:creationId xmlns:a16="http://schemas.microsoft.com/office/drawing/2014/main" id="{BD4CD788-F5A3-4B0E-82BA-20FE133FD80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SG" dirty="0"/>
          </a:p>
        </p:txBody>
      </p:sp>
      <p:sp>
        <p:nvSpPr>
          <p:cNvPr id="4" name="Date Placeholder 3">
            <a:extLst>
              <a:ext uri="{FF2B5EF4-FFF2-40B4-BE49-F238E27FC236}">
                <a16:creationId xmlns:a16="http://schemas.microsoft.com/office/drawing/2014/main" id="{509F5B45-3AD3-44F8-9D20-193D07010AA4}"/>
              </a:ext>
            </a:extLst>
          </p:cNvPr>
          <p:cNvSpPr>
            <a:spLocks noGrp="1"/>
          </p:cNvSpPr>
          <p:nvPr>
            <p:ph type="dt" sz="half" idx="10"/>
          </p:nvPr>
        </p:nvSpPr>
        <p:spPr/>
        <p:txBody>
          <a:bodyPr/>
          <a:lstStyle/>
          <a:p>
            <a:fld id="{C9CCEB45-63C5-425B-8D13-3F29452E1276}" type="datetimeFigureOut">
              <a:rPr lang="en-SG" smtClean="0"/>
              <a:t>2/2/2026</a:t>
            </a:fld>
            <a:endParaRPr lang="en-SG"/>
          </a:p>
        </p:txBody>
      </p:sp>
      <p:sp>
        <p:nvSpPr>
          <p:cNvPr id="5" name="Footer Placeholder 4">
            <a:extLst>
              <a:ext uri="{FF2B5EF4-FFF2-40B4-BE49-F238E27FC236}">
                <a16:creationId xmlns:a16="http://schemas.microsoft.com/office/drawing/2014/main" id="{145B1800-E834-4A71-8E48-4037017344AA}"/>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023E7BA7-2F2E-4BAB-A9DF-8B72384EEB38}"/>
              </a:ext>
            </a:extLst>
          </p:cNvPr>
          <p:cNvSpPr>
            <a:spLocks noGrp="1"/>
          </p:cNvSpPr>
          <p:nvPr>
            <p:ph type="sldNum" sz="quarter" idx="12"/>
          </p:nvPr>
        </p:nvSpPr>
        <p:spPr/>
        <p:txBody>
          <a:bodyPr/>
          <a:lstStyle/>
          <a:p>
            <a:fld id="{BD3DB6AF-6051-4A0F-9624-8CD5960808BD}" type="slidenum">
              <a:rPr lang="en-SG" smtClean="0"/>
              <a:t>‹#›</a:t>
            </a:fld>
            <a:endParaRPr lang="en-SG"/>
          </a:p>
        </p:txBody>
      </p:sp>
      <p:cxnSp>
        <p:nvCxnSpPr>
          <p:cNvPr id="9" name="Straight Connector 8">
            <a:extLst>
              <a:ext uri="{FF2B5EF4-FFF2-40B4-BE49-F238E27FC236}">
                <a16:creationId xmlns:a16="http://schemas.microsoft.com/office/drawing/2014/main" id="{EE5AC3CB-FC01-4B16-A955-28BD71ED9F43}"/>
              </a:ext>
            </a:extLst>
          </p:cNvPr>
          <p:cNvCxnSpPr/>
          <p:nvPr userDrawn="1"/>
        </p:nvCxnSpPr>
        <p:spPr>
          <a:xfrm>
            <a:off x="11968120" y="-1"/>
            <a:ext cx="0" cy="6858001"/>
          </a:xfrm>
          <a:prstGeom prst="line">
            <a:avLst/>
          </a:prstGeom>
          <a:ln w="38100"/>
        </p:spPr>
        <p:style>
          <a:lnRef idx="1">
            <a:schemeClr val="accent2"/>
          </a:lnRef>
          <a:fillRef idx="0">
            <a:schemeClr val="accent2"/>
          </a:fillRef>
          <a:effectRef idx="0">
            <a:schemeClr val="accent2"/>
          </a:effectRef>
          <a:fontRef idx="minor">
            <a:schemeClr val="tx1"/>
          </a:fontRef>
        </p:style>
      </p:cxnSp>
      <p:sp>
        <p:nvSpPr>
          <p:cNvPr id="10" name="Rectangle 9">
            <a:extLst>
              <a:ext uri="{FF2B5EF4-FFF2-40B4-BE49-F238E27FC236}">
                <a16:creationId xmlns:a16="http://schemas.microsoft.com/office/drawing/2014/main" id="{A820F14F-6BB9-40B6-AFA7-E962CFEDA40A}"/>
              </a:ext>
            </a:extLst>
          </p:cNvPr>
          <p:cNvSpPr/>
          <p:nvPr userDrawn="1"/>
        </p:nvSpPr>
        <p:spPr>
          <a:xfrm rot="16200000">
            <a:off x="-3149825" y="3149825"/>
            <a:ext cx="6858000" cy="558350"/>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t>DM2004: Online Advertising and Analytics</a:t>
            </a:r>
          </a:p>
        </p:txBody>
      </p:sp>
      <p:sp>
        <p:nvSpPr>
          <p:cNvPr id="11" name="Rectangle 10">
            <a:extLst>
              <a:ext uri="{FF2B5EF4-FFF2-40B4-BE49-F238E27FC236}">
                <a16:creationId xmlns:a16="http://schemas.microsoft.com/office/drawing/2014/main" id="{E806B02D-6E28-4CA2-A598-3992331417F2}"/>
              </a:ext>
            </a:extLst>
          </p:cNvPr>
          <p:cNvSpPr/>
          <p:nvPr userDrawn="1"/>
        </p:nvSpPr>
        <p:spPr>
          <a:xfrm rot="16200000">
            <a:off x="8708043" y="3359882"/>
            <a:ext cx="6858000" cy="138235"/>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pic>
        <p:nvPicPr>
          <p:cNvPr id="12" name="Picture 11" descr="A picture containing clipart&#10;&#10;Description automatically generated">
            <a:extLst>
              <a:ext uri="{FF2B5EF4-FFF2-40B4-BE49-F238E27FC236}">
                <a16:creationId xmlns:a16="http://schemas.microsoft.com/office/drawing/2014/main" id="{D67A5063-F5F0-4E17-9B04-31DD5E539854}"/>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10678790" y="185738"/>
            <a:ext cx="1364857" cy="737891"/>
          </a:xfrm>
          <a:prstGeom prst="rect">
            <a:avLst/>
          </a:prstGeom>
        </p:spPr>
      </p:pic>
    </p:spTree>
    <p:extLst>
      <p:ext uri="{BB962C8B-B14F-4D97-AF65-F5344CB8AC3E}">
        <p14:creationId xmlns:p14="http://schemas.microsoft.com/office/powerpoint/2010/main" val="33765947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1CBDE3-9398-4121-815A-62743BE6CDA4}"/>
              </a:ext>
            </a:extLst>
          </p:cNvPr>
          <p:cNvSpPr>
            <a:spLocks noGrp="1"/>
          </p:cNvSpPr>
          <p:nvPr>
            <p:ph type="title"/>
          </p:nvPr>
        </p:nvSpPr>
        <p:spPr/>
        <p:txBody>
          <a:bodyPr/>
          <a:lstStyle/>
          <a:p>
            <a:r>
              <a:rPr lang="en-US"/>
              <a:t>Click to edit Master title style</a:t>
            </a:r>
            <a:endParaRPr lang="en-SG"/>
          </a:p>
        </p:txBody>
      </p:sp>
      <p:sp>
        <p:nvSpPr>
          <p:cNvPr id="3" name="Vertical Text Placeholder 2">
            <a:extLst>
              <a:ext uri="{FF2B5EF4-FFF2-40B4-BE49-F238E27FC236}">
                <a16:creationId xmlns:a16="http://schemas.microsoft.com/office/drawing/2014/main" id="{F98A5190-EBC8-4DA8-9B67-B67D5E15427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0401FE5C-D662-422F-8382-2EE4E0464542}"/>
              </a:ext>
            </a:extLst>
          </p:cNvPr>
          <p:cNvSpPr>
            <a:spLocks noGrp="1"/>
          </p:cNvSpPr>
          <p:nvPr>
            <p:ph type="dt" sz="half" idx="10"/>
          </p:nvPr>
        </p:nvSpPr>
        <p:spPr/>
        <p:txBody>
          <a:bodyPr/>
          <a:lstStyle/>
          <a:p>
            <a:fld id="{C9CCEB45-63C5-425B-8D13-3F29452E1276}" type="datetimeFigureOut">
              <a:rPr lang="en-SG" smtClean="0"/>
              <a:t>2/2/2026</a:t>
            </a:fld>
            <a:endParaRPr lang="en-SG"/>
          </a:p>
        </p:txBody>
      </p:sp>
      <p:sp>
        <p:nvSpPr>
          <p:cNvPr id="5" name="Footer Placeholder 4">
            <a:extLst>
              <a:ext uri="{FF2B5EF4-FFF2-40B4-BE49-F238E27FC236}">
                <a16:creationId xmlns:a16="http://schemas.microsoft.com/office/drawing/2014/main" id="{7E6DB556-D37D-434D-9628-C9BAE6DB334A}"/>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704BEF01-B45B-4E54-B05B-0C8CBB7C613A}"/>
              </a:ext>
            </a:extLst>
          </p:cNvPr>
          <p:cNvSpPr>
            <a:spLocks noGrp="1"/>
          </p:cNvSpPr>
          <p:nvPr>
            <p:ph type="sldNum" sz="quarter" idx="12"/>
          </p:nvPr>
        </p:nvSpPr>
        <p:spPr/>
        <p:txBody>
          <a:bodyPr/>
          <a:lstStyle/>
          <a:p>
            <a:fld id="{BD3DB6AF-6051-4A0F-9624-8CD5960808BD}" type="slidenum">
              <a:rPr lang="en-SG" smtClean="0"/>
              <a:t>‹#›</a:t>
            </a:fld>
            <a:endParaRPr lang="en-SG"/>
          </a:p>
        </p:txBody>
      </p:sp>
    </p:spTree>
    <p:extLst>
      <p:ext uri="{BB962C8B-B14F-4D97-AF65-F5344CB8AC3E}">
        <p14:creationId xmlns:p14="http://schemas.microsoft.com/office/powerpoint/2010/main" val="21587731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5802E40-32E7-44A9-8BF4-32FAA9B0E56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SG"/>
          </a:p>
        </p:txBody>
      </p:sp>
      <p:sp>
        <p:nvSpPr>
          <p:cNvPr id="3" name="Vertical Text Placeholder 2">
            <a:extLst>
              <a:ext uri="{FF2B5EF4-FFF2-40B4-BE49-F238E27FC236}">
                <a16:creationId xmlns:a16="http://schemas.microsoft.com/office/drawing/2014/main" id="{8A28C05C-1D3E-4B3B-B223-73852A065ED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1ED8AB1E-D84D-4F78-8205-57C5D2DD9AE1}"/>
              </a:ext>
            </a:extLst>
          </p:cNvPr>
          <p:cNvSpPr>
            <a:spLocks noGrp="1"/>
          </p:cNvSpPr>
          <p:nvPr>
            <p:ph type="dt" sz="half" idx="10"/>
          </p:nvPr>
        </p:nvSpPr>
        <p:spPr/>
        <p:txBody>
          <a:bodyPr/>
          <a:lstStyle/>
          <a:p>
            <a:fld id="{C9CCEB45-63C5-425B-8D13-3F29452E1276}" type="datetimeFigureOut">
              <a:rPr lang="en-SG" smtClean="0"/>
              <a:t>2/2/2026</a:t>
            </a:fld>
            <a:endParaRPr lang="en-SG"/>
          </a:p>
        </p:txBody>
      </p:sp>
      <p:sp>
        <p:nvSpPr>
          <p:cNvPr id="5" name="Footer Placeholder 4">
            <a:extLst>
              <a:ext uri="{FF2B5EF4-FFF2-40B4-BE49-F238E27FC236}">
                <a16:creationId xmlns:a16="http://schemas.microsoft.com/office/drawing/2014/main" id="{B562A0C2-0682-47E6-8D2C-F7BE53C4CE1A}"/>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9E4952B5-E37F-43A3-ABCA-B9AC2F22DB0D}"/>
              </a:ext>
            </a:extLst>
          </p:cNvPr>
          <p:cNvSpPr>
            <a:spLocks noGrp="1"/>
          </p:cNvSpPr>
          <p:nvPr>
            <p:ph type="sldNum" sz="quarter" idx="12"/>
          </p:nvPr>
        </p:nvSpPr>
        <p:spPr/>
        <p:txBody>
          <a:bodyPr/>
          <a:lstStyle/>
          <a:p>
            <a:fld id="{BD3DB6AF-6051-4A0F-9624-8CD5960808BD}" type="slidenum">
              <a:rPr lang="en-SG" smtClean="0"/>
              <a:t>‹#›</a:t>
            </a:fld>
            <a:endParaRPr lang="en-SG"/>
          </a:p>
        </p:txBody>
      </p:sp>
    </p:spTree>
    <p:extLst>
      <p:ext uri="{BB962C8B-B14F-4D97-AF65-F5344CB8AC3E}">
        <p14:creationId xmlns:p14="http://schemas.microsoft.com/office/powerpoint/2010/main" val="27003886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04B487-4B8D-49A9-8575-6AC3A18C2BD0}"/>
              </a:ext>
            </a:extLst>
          </p:cNvPr>
          <p:cNvSpPr>
            <a:spLocks noGrp="1"/>
          </p:cNvSpPr>
          <p:nvPr>
            <p:ph type="title"/>
          </p:nvPr>
        </p:nvSpPr>
        <p:spPr/>
        <p:txBody>
          <a:bodyPr/>
          <a:lstStyle/>
          <a:p>
            <a:r>
              <a:rPr lang="en-US"/>
              <a:t>Click to edit Master title style</a:t>
            </a:r>
            <a:endParaRPr lang="en-SG"/>
          </a:p>
        </p:txBody>
      </p:sp>
      <p:sp>
        <p:nvSpPr>
          <p:cNvPr id="3" name="Content Placeholder 2">
            <a:extLst>
              <a:ext uri="{FF2B5EF4-FFF2-40B4-BE49-F238E27FC236}">
                <a16:creationId xmlns:a16="http://schemas.microsoft.com/office/drawing/2014/main" id="{F4ED7219-D296-48DE-B18E-BF594AFA121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3AA40184-BACC-4792-A4D6-566AB6683E56}"/>
              </a:ext>
            </a:extLst>
          </p:cNvPr>
          <p:cNvSpPr>
            <a:spLocks noGrp="1"/>
          </p:cNvSpPr>
          <p:nvPr>
            <p:ph type="dt" sz="half" idx="10"/>
          </p:nvPr>
        </p:nvSpPr>
        <p:spPr/>
        <p:txBody>
          <a:bodyPr/>
          <a:lstStyle/>
          <a:p>
            <a:fld id="{C9CCEB45-63C5-425B-8D13-3F29452E1276}" type="datetimeFigureOut">
              <a:rPr lang="en-SG" smtClean="0"/>
              <a:t>2/2/2026</a:t>
            </a:fld>
            <a:endParaRPr lang="en-SG"/>
          </a:p>
        </p:txBody>
      </p:sp>
      <p:sp>
        <p:nvSpPr>
          <p:cNvPr id="5" name="Footer Placeholder 4">
            <a:extLst>
              <a:ext uri="{FF2B5EF4-FFF2-40B4-BE49-F238E27FC236}">
                <a16:creationId xmlns:a16="http://schemas.microsoft.com/office/drawing/2014/main" id="{F423E331-50B5-4DF3-8C16-6E997FD47893}"/>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48EBA7F0-6146-412C-A9DA-8FDD776CC81B}"/>
              </a:ext>
            </a:extLst>
          </p:cNvPr>
          <p:cNvSpPr>
            <a:spLocks noGrp="1"/>
          </p:cNvSpPr>
          <p:nvPr>
            <p:ph type="sldNum" sz="quarter" idx="12"/>
          </p:nvPr>
        </p:nvSpPr>
        <p:spPr/>
        <p:txBody>
          <a:bodyPr/>
          <a:lstStyle/>
          <a:p>
            <a:fld id="{BD3DB6AF-6051-4A0F-9624-8CD5960808BD}" type="slidenum">
              <a:rPr lang="en-SG" smtClean="0"/>
              <a:t>‹#›</a:t>
            </a:fld>
            <a:endParaRPr lang="en-SG"/>
          </a:p>
        </p:txBody>
      </p:sp>
      <p:cxnSp>
        <p:nvCxnSpPr>
          <p:cNvPr id="9" name="Straight Connector 8">
            <a:extLst>
              <a:ext uri="{FF2B5EF4-FFF2-40B4-BE49-F238E27FC236}">
                <a16:creationId xmlns:a16="http://schemas.microsoft.com/office/drawing/2014/main" id="{7F73F560-53E8-44BC-9DA6-264598EBB9A2}"/>
              </a:ext>
            </a:extLst>
          </p:cNvPr>
          <p:cNvCxnSpPr/>
          <p:nvPr userDrawn="1"/>
        </p:nvCxnSpPr>
        <p:spPr>
          <a:xfrm>
            <a:off x="11968120" y="-1"/>
            <a:ext cx="0" cy="6858001"/>
          </a:xfrm>
          <a:prstGeom prst="line">
            <a:avLst/>
          </a:prstGeom>
          <a:ln w="38100"/>
        </p:spPr>
        <p:style>
          <a:lnRef idx="1">
            <a:schemeClr val="accent2"/>
          </a:lnRef>
          <a:fillRef idx="0">
            <a:schemeClr val="accent2"/>
          </a:fillRef>
          <a:effectRef idx="0">
            <a:schemeClr val="accent2"/>
          </a:effectRef>
          <a:fontRef idx="minor">
            <a:schemeClr val="tx1"/>
          </a:fontRef>
        </p:style>
      </p:cxnSp>
      <p:sp>
        <p:nvSpPr>
          <p:cNvPr id="11" name="Rectangle 10">
            <a:extLst>
              <a:ext uri="{FF2B5EF4-FFF2-40B4-BE49-F238E27FC236}">
                <a16:creationId xmlns:a16="http://schemas.microsoft.com/office/drawing/2014/main" id="{6F418F93-90E8-45FD-8BCB-10503F7AB85E}"/>
              </a:ext>
            </a:extLst>
          </p:cNvPr>
          <p:cNvSpPr/>
          <p:nvPr userDrawn="1"/>
        </p:nvSpPr>
        <p:spPr>
          <a:xfrm rot="16200000">
            <a:off x="8708043" y="3359882"/>
            <a:ext cx="6858000" cy="138235"/>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pic>
        <p:nvPicPr>
          <p:cNvPr id="12" name="Picture 11" descr="A picture containing clipart&#10;&#10;Description automatically generated">
            <a:extLst>
              <a:ext uri="{FF2B5EF4-FFF2-40B4-BE49-F238E27FC236}">
                <a16:creationId xmlns:a16="http://schemas.microsoft.com/office/drawing/2014/main" id="{E5E6404B-CF19-4AB8-9483-677E4EEE8D7A}"/>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10678790" y="185738"/>
            <a:ext cx="1364857" cy="737891"/>
          </a:xfrm>
          <a:prstGeom prst="rect">
            <a:avLst/>
          </a:prstGeom>
        </p:spPr>
      </p:pic>
      <p:sp>
        <p:nvSpPr>
          <p:cNvPr id="7" name="Rectangle 6">
            <a:extLst>
              <a:ext uri="{FF2B5EF4-FFF2-40B4-BE49-F238E27FC236}">
                <a16:creationId xmlns:a16="http://schemas.microsoft.com/office/drawing/2014/main" id="{310DA0E2-3A50-9576-C119-E27F39661489}"/>
              </a:ext>
            </a:extLst>
          </p:cNvPr>
          <p:cNvSpPr/>
          <p:nvPr userDrawn="1"/>
        </p:nvSpPr>
        <p:spPr>
          <a:xfrm rot="16200000">
            <a:off x="-3149825" y="3149825"/>
            <a:ext cx="6858000" cy="558350"/>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t>DM2004: Online Advertising and Analytics</a:t>
            </a:r>
          </a:p>
        </p:txBody>
      </p:sp>
    </p:spTree>
    <p:extLst>
      <p:ext uri="{BB962C8B-B14F-4D97-AF65-F5344CB8AC3E}">
        <p14:creationId xmlns:p14="http://schemas.microsoft.com/office/powerpoint/2010/main" val="2552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C485DE-BB38-4E44-888F-48814BF003C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SG"/>
          </a:p>
        </p:txBody>
      </p:sp>
      <p:sp>
        <p:nvSpPr>
          <p:cNvPr id="3" name="Text Placeholder 2">
            <a:extLst>
              <a:ext uri="{FF2B5EF4-FFF2-40B4-BE49-F238E27FC236}">
                <a16:creationId xmlns:a16="http://schemas.microsoft.com/office/drawing/2014/main" id="{27CC9B50-38D2-454E-8097-D70E24E4537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A9A6819-75AA-4A3F-948B-028820A95FF3}"/>
              </a:ext>
            </a:extLst>
          </p:cNvPr>
          <p:cNvSpPr>
            <a:spLocks noGrp="1"/>
          </p:cNvSpPr>
          <p:nvPr>
            <p:ph type="dt" sz="half" idx="10"/>
          </p:nvPr>
        </p:nvSpPr>
        <p:spPr/>
        <p:txBody>
          <a:bodyPr/>
          <a:lstStyle/>
          <a:p>
            <a:fld id="{C9CCEB45-63C5-425B-8D13-3F29452E1276}" type="datetimeFigureOut">
              <a:rPr lang="en-SG" smtClean="0"/>
              <a:t>2/2/2026</a:t>
            </a:fld>
            <a:endParaRPr lang="en-SG"/>
          </a:p>
        </p:txBody>
      </p:sp>
      <p:sp>
        <p:nvSpPr>
          <p:cNvPr id="5" name="Footer Placeholder 4">
            <a:extLst>
              <a:ext uri="{FF2B5EF4-FFF2-40B4-BE49-F238E27FC236}">
                <a16:creationId xmlns:a16="http://schemas.microsoft.com/office/drawing/2014/main" id="{EDDC1A4A-AF03-450B-AD38-B477F10667B4}"/>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2CE55ABD-AF51-4647-8FA3-E340481ED8D1}"/>
              </a:ext>
            </a:extLst>
          </p:cNvPr>
          <p:cNvSpPr>
            <a:spLocks noGrp="1"/>
          </p:cNvSpPr>
          <p:nvPr>
            <p:ph type="sldNum" sz="quarter" idx="12"/>
          </p:nvPr>
        </p:nvSpPr>
        <p:spPr/>
        <p:txBody>
          <a:bodyPr/>
          <a:lstStyle/>
          <a:p>
            <a:fld id="{BD3DB6AF-6051-4A0F-9624-8CD5960808BD}" type="slidenum">
              <a:rPr lang="en-SG" smtClean="0"/>
              <a:t>‹#›</a:t>
            </a:fld>
            <a:endParaRPr lang="en-SG"/>
          </a:p>
        </p:txBody>
      </p:sp>
    </p:spTree>
    <p:extLst>
      <p:ext uri="{BB962C8B-B14F-4D97-AF65-F5344CB8AC3E}">
        <p14:creationId xmlns:p14="http://schemas.microsoft.com/office/powerpoint/2010/main" val="28187366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A47A4A-957C-41A9-BE31-6D1B6FF1CEB2}"/>
              </a:ext>
            </a:extLst>
          </p:cNvPr>
          <p:cNvSpPr>
            <a:spLocks noGrp="1"/>
          </p:cNvSpPr>
          <p:nvPr>
            <p:ph type="title"/>
          </p:nvPr>
        </p:nvSpPr>
        <p:spPr/>
        <p:txBody>
          <a:bodyPr/>
          <a:lstStyle/>
          <a:p>
            <a:r>
              <a:rPr lang="en-US"/>
              <a:t>Click to edit Master title style</a:t>
            </a:r>
            <a:endParaRPr lang="en-SG"/>
          </a:p>
        </p:txBody>
      </p:sp>
      <p:sp>
        <p:nvSpPr>
          <p:cNvPr id="3" name="Content Placeholder 2">
            <a:extLst>
              <a:ext uri="{FF2B5EF4-FFF2-40B4-BE49-F238E27FC236}">
                <a16:creationId xmlns:a16="http://schemas.microsoft.com/office/drawing/2014/main" id="{9F9CE808-E60C-4E5A-873C-F9609D8BD7A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Content Placeholder 3">
            <a:extLst>
              <a:ext uri="{FF2B5EF4-FFF2-40B4-BE49-F238E27FC236}">
                <a16:creationId xmlns:a16="http://schemas.microsoft.com/office/drawing/2014/main" id="{A2F0EE9D-59D5-480F-A286-46042DF58CC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Date Placeholder 4">
            <a:extLst>
              <a:ext uri="{FF2B5EF4-FFF2-40B4-BE49-F238E27FC236}">
                <a16:creationId xmlns:a16="http://schemas.microsoft.com/office/drawing/2014/main" id="{3838D38E-499E-4C14-9ED4-2E06586FCD93}"/>
              </a:ext>
            </a:extLst>
          </p:cNvPr>
          <p:cNvSpPr>
            <a:spLocks noGrp="1"/>
          </p:cNvSpPr>
          <p:nvPr>
            <p:ph type="dt" sz="half" idx="10"/>
          </p:nvPr>
        </p:nvSpPr>
        <p:spPr/>
        <p:txBody>
          <a:bodyPr/>
          <a:lstStyle/>
          <a:p>
            <a:fld id="{C9CCEB45-63C5-425B-8D13-3F29452E1276}" type="datetimeFigureOut">
              <a:rPr lang="en-SG" smtClean="0"/>
              <a:t>2/2/2026</a:t>
            </a:fld>
            <a:endParaRPr lang="en-SG"/>
          </a:p>
        </p:txBody>
      </p:sp>
      <p:sp>
        <p:nvSpPr>
          <p:cNvPr id="6" name="Footer Placeholder 5">
            <a:extLst>
              <a:ext uri="{FF2B5EF4-FFF2-40B4-BE49-F238E27FC236}">
                <a16:creationId xmlns:a16="http://schemas.microsoft.com/office/drawing/2014/main" id="{C7B72310-4C55-4AE1-9C76-BECAD983EFA0}"/>
              </a:ext>
            </a:extLst>
          </p:cNvPr>
          <p:cNvSpPr>
            <a:spLocks noGrp="1"/>
          </p:cNvSpPr>
          <p:nvPr>
            <p:ph type="ftr" sz="quarter" idx="11"/>
          </p:nvPr>
        </p:nvSpPr>
        <p:spPr/>
        <p:txBody>
          <a:bodyPr/>
          <a:lstStyle/>
          <a:p>
            <a:endParaRPr lang="en-SG"/>
          </a:p>
        </p:txBody>
      </p:sp>
      <p:sp>
        <p:nvSpPr>
          <p:cNvPr id="7" name="Slide Number Placeholder 6">
            <a:extLst>
              <a:ext uri="{FF2B5EF4-FFF2-40B4-BE49-F238E27FC236}">
                <a16:creationId xmlns:a16="http://schemas.microsoft.com/office/drawing/2014/main" id="{AD075886-47C7-4251-9EEA-2123E113BBC6}"/>
              </a:ext>
            </a:extLst>
          </p:cNvPr>
          <p:cNvSpPr>
            <a:spLocks noGrp="1"/>
          </p:cNvSpPr>
          <p:nvPr>
            <p:ph type="sldNum" sz="quarter" idx="12"/>
          </p:nvPr>
        </p:nvSpPr>
        <p:spPr/>
        <p:txBody>
          <a:bodyPr/>
          <a:lstStyle/>
          <a:p>
            <a:fld id="{BD3DB6AF-6051-4A0F-9624-8CD5960808BD}" type="slidenum">
              <a:rPr lang="en-SG" smtClean="0"/>
              <a:t>‹#›</a:t>
            </a:fld>
            <a:endParaRPr lang="en-SG"/>
          </a:p>
        </p:txBody>
      </p:sp>
    </p:spTree>
    <p:extLst>
      <p:ext uri="{BB962C8B-B14F-4D97-AF65-F5344CB8AC3E}">
        <p14:creationId xmlns:p14="http://schemas.microsoft.com/office/powerpoint/2010/main" val="28581349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D733F-638B-434C-BF67-6B16A4504068}"/>
              </a:ext>
            </a:extLst>
          </p:cNvPr>
          <p:cNvSpPr>
            <a:spLocks noGrp="1"/>
          </p:cNvSpPr>
          <p:nvPr>
            <p:ph type="title"/>
          </p:nvPr>
        </p:nvSpPr>
        <p:spPr>
          <a:xfrm>
            <a:off x="839788" y="365125"/>
            <a:ext cx="10515600" cy="1325563"/>
          </a:xfrm>
        </p:spPr>
        <p:txBody>
          <a:bodyPr/>
          <a:lstStyle/>
          <a:p>
            <a:r>
              <a:rPr lang="en-US"/>
              <a:t>Click to edit Master title style</a:t>
            </a:r>
            <a:endParaRPr lang="en-SG"/>
          </a:p>
        </p:txBody>
      </p:sp>
      <p:sp>
        <p:nvSpPr>
          <p:cNvPr id="3" name="Text Placeholder 2">
            <a:extLst>
              <a:ext uri="{FF2B5EF4-FFF2-40B4-BE49-F238E27FC236}">
                <a16:creationId xmlns:a16="http://schemas.microsoft.com/office/drawing/2014/main" id="{7C06F2B5-5B3D-4CE3-AC67-A3DD539318B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C68CA23-6F63-4D05-8887-9B9CBEE6FF7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Text Placeholder 4">
            <a:extLst>
              <a:ext uri="{FF2B5EF4-FFF2-40B4-BE49-F238E27FC236}">
                <a16:creationId xmlns:a16="http://schemas.microsoft.com/office/drawing/2014/main" id="{F88E8A94-387D-40D4-9E69-4219F3417A7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554DA84-F08A-4892-95CE-A0AC8D6BC91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7" name="Date Placeholder 6">
            <a:extLst>
              <a:ext uri="{FF2B5EF4-FFF2-40B4-BE49-F238E27FC236}">
                <a16:creationId xmlns:a16="http://schemas.microsoft.com/office/drawing/2014/main" id="{F477C99E-797D-4811-B63F-0429F70EEE41}"/>
              </a:ext>
            </a:extLst>
          </p:cNvPr>
          <p:cNvSpPr>
            <a:spLocks noGrp="1"/>
          </p:cNvSpPr>
          <p:nvPr>
            <p:ph type="dt" sz="half" idx="10"/>
          </p:nvPr>
        </p:nvSpPr>
        <p:spPr/>
        <p:txBody>
          <a:bodyPr/>
          <a:lstStyle/>
          <a:p>
            <a:fld id="{C9CCEB45-63C5-425B-8D13-3F29452E1276}" type="datetimeFigureOut">
              <a:rPr lang="en-SG" smtClean="0"/>
              <a:t>2/2/2026</a:t>
            </a:fld>
            <a:endParaRPr lang="en-SG"/>
          </a:p>
        </p:txBody>
      </p:sp>
      <p:sp>
        <p:nvSpPr>
          <p:cNvPr id="8" name="Footer Placeholder 7">
            <a:extLst>
              <a:ext uri="{FF2B5EF4-FFF2-40B4-BE49-F238E27FC236}">
                <a16:creationId xmlns:a16="http://schemas.microsoft.com/office/drawing/2014/main" id="{23750CEE-B2EF-4F99-B896-DB732E77B98D}"/>
              </a:ext>
            </a:extLst>
          </p:cNvPr>
          <p:cNvSpPr>
            <a:spLocks noGrp="1"/>
          </p:cNvSpPr>
          <p:nvPr>
            <p:ph type="ftr" sz="quarter" idx="11"/>
          </p:nvPr>
        </p:nvSpPr>
        <p:spPr/>
        <p:txBody>
          <a:bodyPr/>
          <a:lstStyle/>
          <a:p>
            <a:endParaRPr lang="en-SG"/>
          </a:p>
        </p:txBody>
      </p:sp>
      <p:sp>
        <p:nvSpPr>
          <p:cNvPr id="9" name="Slide Number Placeholder 8">
            <a:extLst>
              <a:ext uri="{FF2B5EF4-FFF2-40B4-BE49-F238E27FC236}">
                <a16:creationId xmlns:a16="http://schemas.microsoft.com/office/drawing/2014/main" id="{60FF745A-65EC-4BBE-AD47-73CAC76087DB}"/>
              </a:ext>
            </a:extLst>
          </p:cNvPr>
          <p:cNvSpPr>
            <a:spLocks noGrp="1"/>
          </p:cNvSpPr>
          <p:nvPr>
            <p:ph type="sldNum" sz="quarter" idx="12"/>
          </p:nvPr>
        </p:nvSpPr>
        <p:spPr/>
        <p:txBody>
          <a:bodyPr/>
          <a:lstStyle/>
          <a:p>
            <a:fld id="{BD3DB6AF-6051-4A0F-9624-8CD5960808BD}" type="slidenum">
              <a:rPr lang="en-SG" smtClean="0"/>
              <a:t>‹#›</a:t>
            </a:fld>
            <a:endParaRPr lang="en-SG"/>
          </a:p>
        </p:txBody>
      </p:sp>
    </p:spTree>
    <p:extLst>
      <p:ext uri="{BB962C8B-B14F-4D97-AF65-F5344CB8AC3E}">
        <p14:creationId xmlns:p14="http://schemas.microsoft.com/office/powerpoint/2010/main" val="17290069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E61067-ADF9-4E36-B131-80F716AD3030}"/>
              </a:ext>
            </a:extLst>
          </p:cNvPr>
          <p:cNvSpPr>
            <a:spLocks noGrp="1"/>
          </p:cNvSpPr>
          <p:nvPr>
            <p:ph type="title"/>
          </p:nvPr>
        </p:nvSpPr>
        <p:spPr/>
        <p:txBody>
          <a:bodyPr/>
          <a:lstStyle/>
          <a:p>
            <a:r>
              <a:rPr lang="en-US"/>
              <a:t>Click to edit Master title style</a:t>
            </a:r>
            <a:endParaRPr lang="en-SG"/>
          </a:p>
        </p:txBody>
      </p:sp>
      <p:sp>
        <p:nvSpPr>
          <p:cNvPr id="3" name="Date Placeholder 2">
            <a:extLst>
              <a:ext uri="{FF2B5EF4-FFF2-40B4-BE49-F238E27FC236}">
                <a16:creationId xmlns:a16="http://schemas.microsoft.com/office/drawing/2014/main" id="{79E715DA-4EA0-4D0C-A7B1-75AFA4A381DC}"/>
              </a:ext>
            </a:extLst>
          </p:cNvPr>
          <p:cNvSpPr>
            <a:spLocks noGrp="1"/>
          </p:cNvSpPr>
          <p:nvPr>
            <p:ph type="dt" sz="half" idx="10"/>
          </p:nvPr>
        </p:nvSpPr>
        <p:spPr/>
        <p:txBody>
          <a:bodyPr/>
          <a:lstStyle/>
          <a:p>
            <a:fld id="{C9CCEB45-63C5-425B-8D13-3F29452E1276}" type="datetimeFigureOut">
              <a:rPr lang="en-SG" smtClean="0"/>
              <a:t>2/2/2026</a:t>
            </a:fld>
            <a:endParaRPr lang="en-SG"/>
          </a:p>
        </p:txBody>
      </p:sp>
      <p:sp>
        <p:nvSpPr>
          <p:cNvPr id="4" name="Footer Placeholder 3">
            <a:extLst>
              <a:ext uri="{FF2B5EF4-FFF2-40B4-BE49-F238E27FC236}">
                <a16:creationId xmlns:a16="http://schemas.microsoft.com/office/drawing/2014/main" id="{6D228E58-6F09-4B44-B8C9-69E45557B6CA}"/>
              </a:ext>
            </a:extLst>
          </p:cNvPr>
          <p:cNvSpPr>
            <a:spLocks noGrp="1"/>
          </p:cNvSpPr>
          <p:nvPr>
            <p:ph type="ftr" sz="quarter" idx="11"/>
          </p:nvPr>
        </p:nvSpPr>
        <p:spPr/>
        <p:txBody>
          <a:bodyPr/>
          <a:lstStyle/>
          <a:p>
            <a:endParaRPr lang="en-SG"/>
          </a:p>
        </p:txBody>
      </p:sp>
      <p:sp>
        <p:nvSpPr>
          <p:cNvPr id="5" name="Slide Number Placeholder 4">
            <a:extLst>
              <a:ext uri="{FF2B5EF4-FFF2-40B4-BE49-F238E27FC236}">
                <a16:creationId xmlns:a16="http://schemas.microsoft.com/office/drawing/2014/main" id="{05DDA3E0-100C-4DB4-AD03-05F929858760}"/>
              </a:ext>
            </a:extLst>
          </p:cNvPr>
          <p:cNvSpPr>
            <a:spLocks noGrp="1"/>
          </p:cNvSpPr>
          <p:nvPr>
            <p:ph type="sldNum" sz="quarter" idx="12"/>
          </p:nvPr>
        </p:nvSpPr>
        <p:spPr/>
        <p:txBody>
          <a:bodyPr/>
          <a:lstStyle/>
          <a:p>
            <a:fld id="{BD3DB6AF-6051-4A0F-9624-8CD5960808BD}" type="slidenum">
              <a:rPr lang="en-SG" smtClean="0"/>
              <a:t>‹#›</a:t>
            </a:fld>
            <a:endParaRPr lang="en-SG"/>
          </a:p>
        </p:txBody>
      </p:sp>
    </p:spTree>
    <p:extLst>
      <p:ext uri="{BB962C8B-B14F-4D97-AF65-F5344CB8AC3E}">
        <p14:creationId xmlns:p14="http://schemas.microsoft.com/office/powerpoint/2010/main" val="4456319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CF7DA86-BA46-4A94-8030-50BDD53EEE52}"/>
              </a:ext>
            </a:extLst>
          </p:cNvPr>
          <p:cNvSpPr>
            <a:spLocks noGrp="1"/>
          </p:cNvSpPr>
          <p:nvPr>
            <p:ph type="dt" sz="half" idx="10"/>
          </p:nvPr>
        </p:nvSpPr>
        <p:spPr/>
        <p:txBody>
          <a:bodyPr/>
          <a:lstStyle/>
          <a:p>
            <a:fld id="{C9CCEB45-63C5-425B-8D13-3F29452E1276}" type="datetimeFigureOut">
              <a:rPr lang="en-SG" smtClean="0"/>
              <a:t>2/2/2026</a:t>
            </a:fld>
            <a:endParaRPr lang="en-SG"/>
          </a:p>
        </p:txBody>
      </p:sp>
      <p:sp>
        <p:nvSpPr>
          <p:cNvPr id="3" name="Footer Placeholder 2">
            <a:extLst>
              <a:ext uri="{FF2B5EF4-FFF2-40B4-BE49-F238E27FC236}">
                <a16:creationId xmlns:a16="http://schemas.microsoft.com/office/drawing/2014/main" id="{C8074C45-BB22-4C8F-A26F-C1EE854E69E2}"/>
              </a:ext>
            </a:extLst>
          </p:cNvPr>
          <p:cNvSpPr>
            <a:spLocks noGrp="1"/>
          </p:cNvSpPr>
          <p:nvPr>
            <p:ph type="ftr" sz="quarter" idx="11"/>
          </p:nvPr>
        </p:nvSpPr>
        <p:spPr/>
        <p:txBody>
          <a:bodyPr/>
          <a:lstStyle/>
          <a:p>
            <a:endParaRPr lang="en-SG"/>
          </a:p>
        </p:txBody>
      </p:sp>
      <p:sp>
        <p:nvSpPr>
          <p:cNvPr id="4" name="Slide Number Placeholder 3">
            <a:extLst>
              <a:ext uri="{FF2B5EF4-FFF2-40B4-BE49-F238E27FC236}">
                <a16:creationId xmlns:a16="http://schemas.microsoft.com/office/drawing/2014/main" id="{B6DD6BE8-06C1-440A-B72F-6C629F6BF558}"/>
              </a:ext>
            </a:extLst>
          </p:cNvPr>
          <p:cNvSpPr>
            <a:spLocks noGrp="1"/>
          </p:cNvSpPr>
          <p:nvPr>
            <p:ph type="sldNum" sz="quarter" idx="12"/>
          </p:nvPr>
        </p:nvSpPr>
        <p:spPr/>
        <p:txBody>
          <a:bodyPr/>
          <a:lstStyle/>
          <a:p>
            <a:fld id="{BD3DB6AF-6051-4A0F-9624-8CD5960808BD}" type="slidenum">
              <a:rPr lang="en-SG" smtClean="0"/>
              <a:t>‹#›</a:t>
            </a:fld>
            <a:endParaRPr lang="en-SG"/>
          </a:p>
        </p:txBody>
      </p:sp>
    </p:spTree>
    <p:extLst>
      <p:ext uri="{BB962C8B-B14F-4D97-AF65-F5344CB8AC3E}">
        <p14:creationId xmlns:p14="http://schemas.microsoft.com/office/powerpoint/2010/main" val="35002128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CD596-A316-42CB-8EBA-E289BDC54AF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SG"/>
          </a:p>
        </p:txBody>
      </p:sp>
      <p:sp>
        <p:nvSpPr>
          <p:cNvPr id="3" name="Content Placeholder 2">
            <a:extLst>
              <a:ext uri="{FF2B5EF4-FFF2-40B4-BE49-F238E27FC236}">
                <a16:creationId xmlns:a16="http://schemas.microsoft.com/office/drawing/2014/main" id="{989EB968-F3A1-42E8-A8E4-FB4C96C854D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Text Placeholder 3">
            <a:extLst>
              <a:ext uri="{FF2B5EF4-FFF2-40B4-BE49-F238E27FC236}">
                <a16:creationId xmlns:a16="http://schemas.microsoft.com/office/drawing/2014/main" id="{21F77055-738F-46AB-9126-EF45B09C122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D2447E6-8CA0-45CB-ABE3-54EA3654423D}"/>
              </a:ext>
            </a:extLst>
          </p:cNvPr>
          <p:cNvSpPr>
            <a:spLocks noGrp="1"/>
          </p:cNvSpPr>
          <p:nvPr>
            <p:ph type="dt" sz="half" idx="10"/>
          </p:nvPr>
        </p:nvSpPr>
        <p:spPr/>
        <p:txBody>
          <a:bodyPr/>
          <a:lstStyle/>
          <a:p>
            <a:fld id="{C9CCEB45-63C5-425B-8D13-3F29452E1276}" type="datetimeFigureOut">
              <a:rPr lang="en-SG" smtClean="0"/>
              <a:t>2/2/2026</a:t>
            </a:fld>
            <a:endParaRPr lang="en-SG"/>
          </a:p>
        </p:txBody>
      </p:sp>
      <p:sp>
        <p:nvSpPr>
          <p:cNvPr id="6" name="Footer Placeholder 5">
            <a:extLst>
              <a:ext uri="{FF2B5EF4-FFF2-40B4-BE49-F238E27FC236}">
                <a16:creationId xmlns:a16="http://schemas.microsoft.com/office/drawing/2014/main" id="{4673B57A-D30B-4DA3-B95B-DCC500654395}"/>
              </a:ext>
            </a:extLst>
          </p:cNvPr>
          <p:cNvSpPr>
            <a:spLocks noGrp="1"/>
          </p:cNvSpPr>
          <p:nvPr>
            <p:ph type="ftr" sz="quarter" idx="11"/>
          </p:nvPr>
        </p:nvSpPr>
        <p:spPr/>
        <p:txBody>
          <a:bodyPr/>
          <a:lstStyle/>
          <a:p>
            <a:endParaRPr lang="en-SG"/>
          </a:p>
        </p:txBody>
      </p:sp>
      <p:sp>
        <p:nvSpPr>
          <p:cNvPr id="7" name="Slide Number Placeholder 6">
            <a:extLst>
              <a:ext uri="{FF2B5EF4-FFF2-40B4-BE49-F238E27FC236}">
                <a16:creationId xmlns:a16="http://schemas.microsoft.com/office/drawing/2014/main" id="{3469A50B-8E51-4645-BE3C-1DEFC177F1C8}"/>
              </a:ext>
            </a:extLst>
          </p:cNvPr>
          <p:cNvSpPr>
            <a:spLocks noGrp="1"/>
          </p:cNvSpPr>
          <p:nvPr>
            <p:ph type="sldNum" sz="quarter" idx="12"/>
          </p:nvPr>
        </p:nvSpPr>
        <p:spPr/>
        <p:txBody>
          <a:bodyPr/>
          <a:lstStyle/>
          <a:p>
            <a:fld id="{BD3DB6AF-6051-4A0F-9624-8CD5960808BD}" type="slidenum">
              <a:rPr lang="en-SG" smtClean="0"/>
              <a:t>‹#›</a:t>
            </a:fld>
            <a:endParaRPr lang="en-SG"/>
          </a:p>
        </p:txBody>
      </p:sp>
    </p:spTree>
    <p:extLst>
      <p:ext uri="{BB962C8B-B14F-4D97-AF65-F5344CB8AC3E}">
        <p14:creationId xmlns:p14="http://schemas.microsoft.com/office/powerpoint/2010/main" val="41247551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073606-95D2-461E-ADAD-836665DF299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SG"/>
          </a:p>
        </p:txBody>
      </p:sp>
      <p:sp>
        <p:nvSpPr>
          <p:cNvPr id="3" name="Picture Placeholder 2">
            <a:extLst>
              <a:ext uri="{FF2B5EF4-FFF2-40B4-BE49-F238E27FC236}">
                <a16:creationId xmlns:a16="http://schemas.microsoft.com/office/drawing/2014/main" id="{0AEA5F61-B4E3-4F3B-902F-13D04B7576D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SG"/>
          </a:p>
        </p:txBody>
      </p:sp>
      <p:sp>
        <p:nvSpPr>
          <p:cNvPr id="4" name="Text Placeholder 3">
            <a:extLst>
              <a:ext uri="{FF2B5EF4-FFF2-40B4-BE49-F238E27FC236}">
                <a16:creationId xmlns:a16="http://schemas.microsoft.com/office/drawing/2014/main" id="{AE57F163-4B1B-4953-B1B7-C3E889662A4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5E1455C-8DDC-4E8E-A83C-A72DB358772A}"/>
              </a:ext>
            </a:extLst>
          </p:cNvPr>
          <p:cNvSpPr>
            <a:spLocks noGrp="1"/>
          </p:cNvSpPr>
          <p:nvPr>
            <p:ph type="dt" sz="half" idx="10"/>
          </p:nvPr>
        </p:nvSpPr>
        <p:spPr/>
        <p:txBody>
          <a:bodyPr/>
          <a:lstStyle/>
          <a:p>
            <a:fld id="{C9CCEB45-63C5-425B-8D13-3F29452E1276}" type="datetimeFigureOut">
              <a:rPr lang="en-SG" smtClean="0"/>
              <a:t>2/2/2026</a:t>
            </a:fld>
            <a:endParaRPr lang="en-SG"/>
          </a:p>
        </p:txBody>
      </p:sp>
      <p:sp>
        <p:nvSpPr>
          <p:cNvPr id="6" name="Footer Placeholder 5">
            <a:extLst>
              <a:ext uri="{FF2B5EF4-FFF2-40B4-BE49-F238E27FC236}">
                <a16:creationId xmlns:a16="http://schemas.microsoft.com/office/drawing/2014/main" id="{3D71FB97-AD0C-4A5B-9CAE-34C733B92F41}"/>
              </a:ext>
            </a:extLst>
          </p:cNvPr>
          <p:cNvSpPr>
            <a:spLocks noGrp="1"/>
          </p:cNvSpPr>
          <p:nvPr>
            <p:ph type="ftr" sz="quarter" idx="11"/>
          </p:nvPr>
        </p:nvSpPr>
        <p:spPr/>
        <p:txBody>
          <a:bodyPr/>
          <a:lstStyle/>
          <a:p>
            <a:endParaRPr lang="en-SG"/>
          </a:p>
        </p:txBody>
      </p:sp>
      <p:sp>
        <p:nvSpPr>
          <p:cNvPr id="7" name="Slide Number Placeholder 6">
            <a:extLst>
              <a:ext uri="{FF2B5EF4-FFF2-40B4-BE49-F238E27FC236}">
                <a16:creationId xmlns:a16="http://schemas.microsoft.com/office/drawing/2014/main" id="{81DFBF65-B6AE-4D61-9FD4-3D0B919BCF04}"/>
              </a:ext>
            </a:extLst>
          </p:cNvPr>
          <p:cNvSpPr>
            <a:spLocks noGrp="1"/>
          </p:cNvSpPr>
          <p:nvPr>
            <p:ph type="sldNum" sz="quarter" idx="12"/>
          </p:nvPr>
        </p:nvSpPr>
        <p:spPr/>
        <p:txBody>
          <a:bodyPr/>
          <a:lstStyle/>
          <a:p>
            <a:fld id="{BD3DB6AF-6051-4A0F-9624-8CD5960808BD}" type="slidenum">
              <a:rPr lang="en-SG" smtClean="0"/>
              <a:t>‹#›</a:t>
            </a:fld>
            <a:endParaRPr lang="en-SG"/>
          </a:p>
        </p:txBody>
      </p:sp>
    </p:spTree>
    <p:extLst>
      <p:ext uri="{BB962C8B-B14F-4D97-AF65-F5344CB8AC3E}">
        <p14:creationId xmlns:p14="http://schemas.microsoft.com/office/powerpoint/2010/main" val="27038056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D4A05A8-9416-4EBF-A6D3-BA5F7EB9BBB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SG"/>
          </a:p>
        </p:txBody>
      </p:sp>
      <p:sp>
        <p:nvSpPr>
          <p:cNvPr id="3" name="Text Placeholder 2">
            <a:extLst>
              <a:ext uri="{FF2B5EF4-FFF2-40B4-BE49-F238E27FC236}">
                <a16:creationId xmlns:a16="http://schemas.microsoft.com/office/drawing/2014/main" id="{56E107F0-23DF-474F-A9D0-3A4FBBE4154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4EA78A3E-85E8-40F5-8B21-FBF4E38558F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9CCEB45-63C5-425B-8D13-3F29452E1276}" type="datetimeFigureOut">
              <a:rPr lang="en-SG" smtClean="0"/>
              <a:t>2/2/2026</a:t>
            </a:fld>
            <a:endParaRPr lang="en-SG"/>
          </a:p>
        </p:txBody>
      </p:sp>
      <p:sp>
        <p:nvSpPr>
          <p:cNvPr id="5" name="Footer Placeholder 4">
            <a:extLst>
              <a:ext uri="{FF2B5EF4-FFF2-40B4-BE49-F238E27FC236}">
                <a16:creationId xmlns:a16="http://schemas.microsoft.com/office/drawing/2014/main" id="{56B8D8C3-7CC6-4473-8575-91E3FF4FD91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SG"/>
          </a:p>
        </p:txBody>
      </p:sp>
      <p:sp>
        <p:nvSpPr>
          <p:cNvPr id="6" name="Slide Number Placeholder 5">
            <a:extLst>
              <a:ext uri="{FF2B5EF4-FFF2-40B4-BE49-F238E27FC236}">
                <a16:creationId xmlns:a16="http://schemas.microsoft.com/office/drawing/2014/main" id="{E42EEC86-BE78-4779-ABFD-99BC06C5239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D3DB6AF-6051-4A0F-9624-8CD5960808BD}" type="slidenum">
              <a:rPr lang="en-SG" smtClean="0"/>
              <a:t>‹#›</a:t>
            </a:fld>
            <a:endParaRPr lang="en-SG"/>
          </a:p>
        </p:txBody>
      </p:sp>
    </p:spTree>
    <p:extLst>
      <p:ext uri="{BB962C8B-B14F-4D97-AF65-F5344CB8AC3E}">
        <p14:creationId xmlns:p14="http://schemas.microsoft.com/office/powerpoint/2010/main" val="308218666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80.tiff"/><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80.tiff"/><Relationship Id="rId1" Type="http://schemas.openxmlformats.org/officeDocument/2006/relationships/slideLayout" Target="../slideLayouts/slideLayout2.xml"/><Relationship Id="rId4" Type="http://schemas.openxmlformats.org/officeDocument/2006/relationships/image" Target="../media/image112.png"/></Relationships>
</file>

<file path=ppt/slides/_rels/slide116.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80.tiff"/><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80.tiff"/><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80.tiff"/><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80.tiff"/><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80.tiff"/><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80.tiff"/><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80.tiff"/><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image" Target="../media/image80.tiff"/><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image" Target="../media/image173.png"/><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2" Type="http://schemas.openxmlformats.org/officeDocument/2006/relationships/image" Target="../media/image88.tiff"/><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2" Type="http://schemas.openxmlformats.org/officeDocument/2006/relationships/image" Target="../media/image88.tiff"/><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2" Type="http://schemas.openxmlformats.org/officeDocument/2006/relationships/image" Target="../media/image184.png"/><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2" Type="http://schemas.openxmlformats.org/officeDocument/2006/relationships/image" Target="../media/image185.png"/><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2" Type="http://schemas.openxmlformats.org/officeDocument/2006/relationships/image" Target="../media/image186.png"/><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2" Type="http://schemas.openxmlformats.org/officeDocument/2006/relationships/image" Target="../media/image187.png"/><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2" Type="http://schemas.openxmlformats.org/officeDocument/2006/relationships/image" Target="../media/image188.png"/><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2" Type="http://schemas.openxmlformats.org/officeDocument/2006/relationships/image" Target="../media/image189.png"/><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2" Type="http://schemas.openxmlformats.org/officeDocument/2006/relationships/image" Target="../media/image19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2" Type="http://schemas.openxmlformats.org/officeDocument/2006/relationships/image" Target="../media/image88.tiff"/><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2" Type="http://schemas.openxmlformats.org/officeDocument/2006/relationships/image" Target="../media/image88.tiff"/><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0.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7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0.tiff"/><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0.tiff"/><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88.tiff"/><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CFCE3D-499A-49AB-ADD8-785D0A08B3ED}"/>
              </a:ext>
            </a:extLst>
          </p:cNvPr>
          <p:cNvSpPr>
            <a:spLocks noGrp="1"/>
          </p:cNvSpPr>
          <p:nvPr>
            <p:ph type="ctrTitle"/>
          </p:nvPr>
        </p:nvSpPr>
        <p:spPr>
          <a:xfrm>
            <a:off x="1524000" y="2306122"/>
            <a:ext cx="9144000" cy="2387600"/>
          </a:xfrm>
        </p:spPr>
        <p:txBody>
          <a:bodyPr>
            <a:normAutofit/>
          </a:bodyPr>
          <a:lstStyle/>
          <a:p>
            <a:r>
              <a:rPr lang="en-US" b="1" dirty="0"/>
              <a:t>DM2004: Online Advertising and Analytics</a:t>
            </a:r>
            <a:endParaRPr lang="en-SG" b="1" dirty="0"/>
          </a:p>
        </p:txBody>
      </p:sp>
    </p:spTree>
    <p:extLst>
      <p:ext uri="{BB962C8B-B14F-4D97-AF65-F5344CB8AC3E}">
        <p14:creationId xmlns:p14="http://schemas.microsoft.com/office/powerpoint/2010/main" val="21708698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6532E-CF8F-44C0-AFBE-18569735C5C4}"/>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SG" b="1" dirty="0"/>
              <a:t>1.1 Introduction to Online Advertising</a:t>
            </a:r>
            <a:br>
              <a:rPr lang="en-SG" b="1" dirty="0"/>
            </a:br>
            <a:r>
              <a:rPr lang="en-SG" sz="4000" b="1" dirty="0">
                <a:solidFill>
                  <a:schemeClr val="accent2"/>
                </a:solidFill>
              </a:rPr>
              <a:t>(Search Marketing Approaches)</a:t>
            </a:r>
            <a:endParaRPr lang="en-SG" b="1" dirty="0">
              <a:solidFill>
                <a:schemeClr val="accent2"/>
              </a:solidFill>
            </a:endParaRPr>
          </a:p>
        </p:txBody>
      </p:sp>
      <p:pic>
        <p:nvPicPr>
          <p:cNvPr id="4" name="Picture 3">
            <a:extLst>
              <a:ext uri="{FF2B5EF4-FFF2-40B4-BE49-F238E27FC236}">
                <a16:creationId xmlns:a16="http://schemas.microsoft.com/office/drawing/2014/main" id="{B908BA67-FA93-50A4-A666-DF916929CC12}"/>
              </a:ext>
            </a:extLst>
          </p:cNvPr>
          <p:cNvPicPr>
            <a:picLocks noChangeAspect="1"/>
          </p:cNvPicPr>
          <p:nvPr/>
        </p:nvPicPr>
        <p:blipFill>
          <a:blip r:embed="rId2"/>
          <a:stretch>
            <a:fillRect/>
          </a:stretch>
        </p:blipFill>
        <p:spPr>
          <a:xfrm>
            <a:off x="838200" y="1835054"/>
            <a:ext cx="7279640" cy="4697063"/>
          </a:xfrm>
          <a:prstGeom prst="rect">
            <a:avLst/>
          </a:prstGeom>
        </p:spPr>
      </p:pic>
    </p:spTree>
    <p:extLst>
      <p:ext uri="{BB962C8B-B14F-4D97-AF65-F5344CB8AC3E}">
        <p14:creationId xmlns:p14="http://schemas.microsoft.com/office/powerpoint/2010/main" val="168815051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6532E-CF8F-44C0-AFBE-18569735C5C4}"/>
              </a:ext>
            </a:extLst>
          </p:cNvPr>
          <p:cNvSpPr>
            <a:spLocks noGrp="1"/>
          </p:cNvSpPr>
          <p:nvPr>
            <p:ph type="title"/>
          </p:nvPr>
        </p:nvSpPr>
        <p:spPr>
          <a:xfrm>
            <a:off x="838200" y="0"/>
            <a:ext cx="10515600" cy="1325563"/>
          </a:xfrm>
        </p:spPr>
        <p:txBody>
          <a:bodyPr vert="horz" lIns="91440" tIns="45720" rIns="91440" bIns="45720" rtlCol="0" anchor="ctr">
            <a:normAutofit/>
          </a:bodyPr>
          <a:lstStyle/>
          <a:p>
            <a:r>
              <a:rPr lang="en-SG" b="1" dirty="0"/>
              <a:t>Google Ads Setup</a:t>
            </a:r>
          </a:p>
        </p:txBody>
      </p:sp>
      <p:pic>
        <p:nvPicPr>
          <p:cNvPr id="4" name="Picture 3">
            <a:extLst>
              <a:ext uri="{FF2B5EF4-FFF2-40B4-BE49-F238E27FC236}">
                <a16:creationId xmlns:a16="http://schemas.microsoft.com/office/drawing/2014/main" id="{F2B1D73B-6F2F-C173-5EC8-0204681671E8}"/>
              </a:ext>
            </a:extLst>
          </p:cNvPr>
          <p:cNvPicPr>
            <a:picLocks noChangeAspect="1"/>
          </p:cNvPicPr>
          <p:nvPr/>
        </p:nvPicPr>
        <p:blipFill>
          <a:blip r:embed="rId2"/>
          <a:stretch>
            <a:fillRect/>
          </a:stretch>
        </p:blipFill>
        <p:spPr>
          <a:xfrm>
            <a:off x="942169" y="1180992"/>
            <a:ext cx="8608231" cy="5441984"/>
          </a:xfrm>
          <a:prstGeom prst="rect">
            <a:avLst/>
          </a:prstGeom>
        </p:spPr>
      </p:pic>
    </p:spTree>
    <p:extLst>
      <p:ext uri="{BB962C8B-B14F-4D97-AF65-F5344CB8AC3E}">
        <p14:creationId xmlns:p14="http://schemas.microsoft.com/office/powerpoint/2010/main" val="209634408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6532E-CF8F-44C0-AFBE-18569735C5C4}"/>
              </a:ext>
            </a:extLst>
          </p:cNvPr>
          <p:cNvSpPr>
            <a:spLocks noGrp="1"/>
          </p:cNvSpPr>
          <p:nvPr>
            <p:ph type="title"/>
          </p:nvPr>
        </p:nvSpPr>
        <p:spPr>
          <a:xfrm>
            <a:off x="838200" y="0"/>
            <a:ext cx="10515600" cy="1325563"/>
          </a:xfrm>
        </p:spPr>
        <p:txBody>
          <a:bodyPr vert="horz" lIns="91440" tIns="45720" rIns="91440" bIns="45720" rtlCol="0" anchor="ctr">
            <a:normAutofit/>
          </a:bodyPr>
          <a:lstStyle/>
          <a:p>
            <a:r>
              <a:rPr lang="en-SG" b="1" dirty="0"/>
              <a:t>Google Ads Setup</a:t>
            </a:r>
          </a:p>
        </p:txBody>
      </p:sp>
      <p:pic>
        <p:nvPicPr>
          <p:cNvPr id="5" name="Picture 4">
            <a:extLst>
              <a:ext uri="{FF2B5EF4-FFF2-40B4-BE49-F238E27FC236}">
                <a16:creationId xmlns:a16="http://schemas.microsoft.com/office/drawing/2014/main" id="{90752337-988F-B4F3-FD24-FBFE3FDED9DB}"/>
              </a:ext>
            </a:extLst>
          </p:cNvPr>
          <p:cNvPicPr>
            <a:picLocks noChangeAspect="1"/>
          </p:cNvPicPr>
          <p:nvPr/>
        </p:nvPicPr>
        <p:blipFill>
          <a:blip r:embed="rId2"/>
          <a:stretch>
            <a:fillRect/>
          </a:stretch>
        </p:blipFill>
        <p:spPr>
          <a:xfrm>
            <a:off x="1042508" y="1138448"/>
            <a:ext cx="8342570" cy="5485871"/>
          </a:xfrm>
          <a:prstGeom prst="rect">
            <a:avLst/>
          </a:prstGeom>
        </p:spPr>
      </p:pic>
    </p:spTree>
    <p:extLst>
      <p:ext uri="{BB962C8B-B14F-4D97-AF65-F5344CB8AC3E}">
        <p14:creationId xmlns:p14="http://schemas.microsoft.com/office/powerpoint/2010/main" val="57112564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6532E-CF8F-44C0-AFBE-18569735C5C4}"/>
              </a:ext>
            </a:extLst>
          </p:cNvPr>
          <p:cNvSpPr>
            <a:spLocks noGrp="1"/>
          </p:cNvSpPr>
          <p:nvPr>
            <p:ph type="title"/>
          </p:nvPr>
        </p:nvSpPr>
        <p:spPr>
          <a:xfrm>
            <a:off x="838200" y="0"/>
            <a:ext cx="10515600" cy="1325563"/>
          </a:xfrm>
        </p:spPr>
        <p:txBody>
          <a:bodyPr vert="horz" lIns="91440" tIns="45720" rIns="91440" bIns="45720" rtlCol="0" anchor="ctr">
            <a:normAutofit/>
          </a:bodyPr>
          <a:lstStyle/>
          <a:p>
            <a:r>
              <a:rPr lang="en-SG" b="1" dirty="0"/>
              <a:t>Google Ads Setup</a:t>
            </a:r>
          </a:p>
        </p:txBody>
      </p:sp>
      <p:pic>
        <p:nvPicPr>
          <p:cNvPr id="4" name="Picture 3">
            <a:extLst>
              <a:ext uri="{FF2B5EF4-FFF2-40B4-BE49-F238E27FC236}">
                <a16:creationId xmlns:a16="http://schemas.microsoft.com/office/drawing/2014/main" id="{C1F64234-C02F-7E83-EE5A-F2593BDBEEB5}"/>
              </a:ext>
            </a:extLst>
          </p:cNvPr>
          <p:cNvPicPr>
            <a:picLocks noChangeAspect="1"/>
          </p:cNvPicPr>
          <p:nvPr/>
        </p:nvPicPr>
        <p:blipFill>
          <a:blip r:embed="rId2"/>
          <a:stretch>
            <a:fillRect/>
          </a:stretch>
        </p:blipFill>
        <p:spPr>
          <a:xfrm>
            <a:off x="838200" y="1070501"/>
            <a:ext cx="8498840" cy="5511419"/>
          </a:xfrm>
          <a:prstGeom prst="rect">
            <a:avLst/>
          </a:prstGeom>
        </p:spPr>
      </p:pic>
    </p:spTree>
    <p:extLst>
      <p:ext uri="{BB962C8B-B14F-4D97-AF65-F5344CB8AC3E}">
        <p14:creationId xmlns:p14="http://schemas.microsoft.com/office/powerpoint/2010/main" val="119096580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6532E-CF8F-44C0-AFBE-18569735C5C4}"/>
              </a:ext>
            </a:extLst>
          </p:cNvPr>
          <p:cNvSpPr>
            <a:spLocks noGrp="1"/>
          </p:cNvSpPr>
          <p:nvPr>
            <p:ph type="title"/>
          </p:nvPr>
        </p:nvSpPr>
        <p:spPr>
          <a:xfrm>
            <a:off x="838200" y="0"/>
            <a:ext cx="10515600" cy="1325563"/>
          </a:xfrm>
        </p:spPr>
        <p:txBody>
          <a:bodyPr vert="horz" lIns="91440" tIns="45720" rIns="91440" bIns="45720" rtlCol="0" anchor="ctr">
            <a:normAutofit/>
          </a:bodyPr>
          <a:lstStyle/>
          <a:p>
            <a:r>
              <a:rPr lang="en-SG" b="1" dirty="0"/>
              <a:t>Google Ads Dashboard</a:t>
            </a:r>
          </a:p>
        </p:txBody>
      </p:sp>
      <p:pic>
        <p:nvPicPr>
          <p:cNvPr id="5" name="Picture 4">
            <a:extLst>
              <a:ext uri="{FF2B5EF4-FFF2-40B4-BE49-F238E27FC236}">
                <a16:creationId xmlns:a16="http://schemas.microsoft.com/office/drawing/2014/main" id="{2FD03FD7-20AE-400A-89AD-D50CB7E8452A}"/>
              </a:ext>
            </a:extLst>
          </p:cNvPr>
          <p:cNvPicPr>
            <a:picLocks noChangeAspect="1"/>
          </p:cNvPicPr>
          <p:nvPr/>
        </p:nvPicPr>
        <p:blipFill>
          <a:blip r:embed="rId2"/>
          <a:stretch>
            <a:fillRect/>
          </a:stretch>
        </p:blipFill>
        <p:spPr>
          <a:xfrm>
            <a:off x="925027" y="1135910"/>
            <a:ext cx="8739319" cy="5437610"/>
          </a:xfrm>
          <a:prstGeom prst="rect">
            <a:avLst/>
          </a:prstGeom>
        </p:spPr>
      </p:pic>
    </p:spTree>
    <p:extLst>
      <p:ext uri="{BB962C8B-B14F-4D97-AF65-F5344CB8AC3E}">
        <p14:creationId xmlns:p14="http://schemas.microsoft.com/office/powerpoint/2010/main" val="220610333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13109D4-D1A3-A427-C419-B76F7F05E755}"/>
              </a:ext>
            </a:extLst>
          </p:cNvPr>
          <p:cNvSpPr txBox="1">
            <a:spLocks/>
          </p:cNvSpPr>
          <p:nvPr/>
        </p:nvSpPr>
        <p:spPr>
          <a:xfrm>
            <a:off x="838200" y="365126"/>
            <a:ext cx="10515600" cy="74222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SG" b="1" dirty="0"/>
              <a:t>Portfolio Activity 4.1 </a:t>
            </a:r>
          </a:p>
        </p:txBody>
      </p:sp>
      <p:pic>
        <p:nvPicPr>
          <p:cNvPr id="4" name="Picture 3">
            <a:extLst>
              <a:ext uri="{FF2B5EF4-FFF2-40B4-BE49-F238E27FC236}">
                <a16:creationId xmlns:a16="http://schemas.microsoft.com/office/drawing/2014/main" id="{7FF88955-580F-651C-9DBB-2905704EA807}"/>
              </a:ext>
            </a:extLst>
          </p:cNvPr>
          <p:cNvPicPr>
            <a:picLocks noChangeAspect="1"/>
          </p:cNvPicPr>
          <p:nvPr/>
        </p:nvPicPr>
        <p:blipFill rotWithShape="1">
          <a:blip r:embed="rId2"/>
          <a:srcRect l="5441" t="21126" r="5209" b="8571"/>
          <a:stretch/>
        </p:blipFill>
        <p:spPr>
          <a:xfrm>
            <a:off x="5699760" y="479284"/>
            <a:ext cx="772573" cy="513906"/>
          </a:xfrm>
          <a:prstGeom prst="rect">
            <a:avLst/>
          </a:prstGeom>
        </p:spPr>
      </p:pic>
      <p:sp>
        <p:nvSpPr>
          <p:cNvPr id="9" name="Title 1">
            <a:extLst>
              <a:ext uri="{FF2B5EF4-FFF2-40B4-BE49-F238E27FC236}">
                <a16:creationId xmlns:a16="http://schemas.microsoft.com/office/drawing/2014/main" id="{A3DE15FA-5B26-D000-7D3A-5E2B883D59B2}"/>
              </a:ext>
            </a:extLst>
          </p:cNvPr>
          <p:cNvSpPr>
            <a:spLocks noGrp="1"/>
          </p:cNvSpPr>
          <p:nvPr>
            <p:ph type="title"/>
          </p:nvPr>
        </p:nvSpPr>
        <p:spPr>
          <a:xfrm>
            <a:off x="441960" y="1320166"/>
            <a:ext cx="10515600" cy="742222"/>
          </a:xfrm>
        </p:spPr>
        <p:txBody>
          <a:bodyPr/>
          <a:lstStyle/>
          <a:p>
            <a:pPr marL="457200" lvl="1"/>
            <a:r>
              <a:rPr lang="en-US" sz="1800" dirty="0">
                <a:effectLst/>
                <a:latin typeface="Arial" panose="020B0604020202020204" pitchFamily="34" charset="0"/>
                <a:ea typeface="Calibri" panose="020F0502020204030204" pitchFamily="34" charset="0"/>
                <a:cs typeface="Calibri Light" panose="020F0302020204030204" pitchFamily="34" charset="0"/>
              </a:rPr>
              <a:t>Screenshot your Google Ads – Dashboard and paste it here.</a:t>
            </a:r>
            <a:endParaRPr lang="en-SG" sz="1800" dirty="0">
              <a:effectLst/>
              <a:latin typeface="Calibri" panose="020F0502020204030204" pitchFamily="34" charset="0"/>
              <a:ea typeface="Calibri" panose="020F0502020204030204" pitchFamily="34" charset="0"/>
              <a:cs typeface="Calibri Light" panose="020F0302020204030204" pitchFamily="34" charset="0"/>
            </a:endParaRPr>
          </a:p>
        </p:txBody>
      </p:sp>
      <p:grpSp>
        <p:nvGrpSpPr>
          <p:cNvPr id="6" name="Group 5">
            <a:extLst>
              <a:ext uri="{FF2B5EF4-FFF2-40B4-BE49-F238E27FC236}">
                <a16:creationId xmlns:a16="http://schemas.microsoft.com/office/drawing/2014/main" id="{B093FEA5-A61A-0CB4-CC14-3643A6572329}"/>
              </a:ext>
            </a:extLst>
          </p:cNvPr>
          <p:cNvGrpSpPr/>
          <p:nvPr/>
        </p:nvGrpSpPr>
        <p:grpSpPr>
          <a:xfrm>
            <a:off x="927370" y="2145022"/>
            <a:ext cx="7180310" cy="4487694"/>
            <a:chOff x="927370" y="2145022"/>
            <a:chExt cx="7180310" cy="4487694"/>
          </a:xfrm>
        </p:grpSpPr>
        <p:pic>
          <p:nvPicPr>
            <p:cNvPr id="2" name="Picture 1">
              <a:extLst>
                <a:ext uri="{FF2B5EF4-FFF2-40B4-BE49-F238E27FC236}">
                  <a16:creationId xmlns:a16="http://schemas.microsoft.com/office/drawing/2014/main" id="{90E13E8B-41FB-0082-CBF9-B14C0E8E295E}"/>
                </a:ext>
              </a:extLst>
            </p:cNvPr>
            <p:cNvPicPr>
              <a:picLocks noChangeAspect="1"/>
            </p:cNvPicPr>
            <p:nvPr/>
          </p:nvPicPr>
          <p:blipFill>
            <a:blip r:embed="rId3"/>
            <a:stretch>
              <a:fillRect/>
            </a:stretch>
          </p:blipFill>
          <p:spPr>
            <a:xfrm>
              <a:off x="927370" y="2145022"/>
              <a:ext cx="7180310" cy="4487694"/>
            </a:xfrm>
            <a:prstGeom prst="rect">
              <a:avLst/>
            </a:prstGeom>
          </p:spPr>
        </p:pic>
        <p:sp>
          <p:nvSpPr>
            <p:cNvPr id="5" name="Rectangle 4">
              <a:extLst>
                <a:ext uri="{FF2B5EF4-FFF2-40B4-BE49-F238E27FC236}">
                  <a16:creationId xmlns:a16="http://schemas.microsoft.com/office/drawing/2014/main" id="{E608D7A0-8658-FC7C-7796-33698D7B8BDF}"/>
                </a:ext>
              </a:extLst>
            </p:cNvPr>
            <p:cNvSpPr/>
            <p:nvPr/>
          </p:nvSpPr>
          <p:spPr>
            <a:xfrm>
              <a:off x="7152640" y="2631440"/>
              <a:ext cx="792480" cy="2946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spTree>
    <p:extLst>
      <p:ext uri="{BB962C8B-B14F-4D97-AF65-F5344CB8AC3E}">
        <p14:creationId xmlns:p14="http://schemas.microsoft.com/office/powerpoint/2010/main" val="347791212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6532E-CF8F-44C0-AFBE-18569735C5C4}"/>
              </a:ext>
            </a:extLst>
          </p:cNvPr>
          <p:cNvSpPr>
            <a:spLocks noGrp="1"/>
          </p:cNvSpPr>
          <p:nvPr>
            <p:ph type="title"/>
          </p:nvPr>
        </p:nvSpPr>
        <p:spPr>
          <a:xfrm>
            <a:off x="838200" y="0"/>
            <a:ext cx="10515600" cy="1325563"/>
          </a:xfrm>
        </p:spPr>
        <p:txBody>
          <a:bodyPr vert="horz" lIns="91440" tIns="45720" rIns="91440" bIns="45720" rtlCol="0" anchor="ctr">
            <a:normAutofit/>
          </a:bodyPr>
          <a:lstStyle/>
          <a:p>
            <a:r>
              <a:rPr lang="en-SG" b="1" dirty="0"/>
              <a:t>Google Ads Campaign</a:t>
            </a:r>
          </a:p>
        </p:txBody>
      </p:sp>
      <p:pic>
        <p:nvPicPr>
          <p:cNvPr id="4" name="Picture 3">
            <a:extLst>
              <a:ext uri="{FF2B5EF4-FFF2-40B4-BE49-F238E27FC236}">
                <a16:creationId xmlns:a16="http://schemas.microsoft.com/office/drawing/2014/main" id="{68DBC517-984D-D7B2-CA9B-964A83304DAC}"/>
              </a:ext>
            </a:extLst>
          </p:cNvPr>
          <p:cNvPicPr>
            <a:picLocks noChangeAspect="1"/>
          </p:cNvPicPr>
          <p:nvPr/>
        </p:nvPicPr>
        <p:blipFill>
          <a:blip r:embed="rId2"/>
          <a:stretch>
            <a:fillRect/>
          </a:stretch>
        </p:blipFill>
        <p:spPr>
          <a:xfrm>
            <a:off x="1174497" y="1325563"/>
            <a:ext cx="8280326" cy="4872037"/>
          </a:xfrm>
          <a:prstGeom prst="rect">
            <a:avLst/>
          </a:prstGeom>
        </p:spPr>
      </p:pic>
    </p:spTree>
    <p:extLst>
      <p:ext uri="{BB962C8B-B14F-4D97-AF65-F5344CB8AC3E}">
        <p14:creationId xmlns:p14="http://schemas.microsoft.com/office/powerpoint/2010/main" val="6058791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6532E-CF8F-44C0-AFBE-18569735C5C4}"/>
              </a:ext>
            </a:extLst>
          </p:cNvPr>
          <p:cNvSpPr>
            <a:spLocks noGrp="1"/>
          </p:cNvSpPr>
          <p:nvPr>
            <p:ph type="title"/>
          </p:nvPr>
        </p:nvSpPr>
        <p:spPr>
          <a:xfrm>
            <a:off x="838200" y="0"/>
            <a:ext cx="10515600" cy="1325563"/>
          </a:xfrm>
        </p:spPr>
        <p:txBody>
          <a:bodyPr vert="horz" lIns="91440" tIns="45720" rIns="91440" bIns="45720" rtlCol="0" anchor="ctr">
            <a:normAutofit/>
          </a:bodyPr>
          <a:lstStyle/>
          <a:p>
            <a:r>
              <a:rPr lang="en-SG" b="1" dirty="0"/>
              <a:t>Google Ads Campaign</a:t>
            </a:r>
          </a:p>
        </p:txBody>
      </p:sp>
      <p:pic>
        <p:nvPicPr>
          <p:cNvPr id="5" name="Picture 4">
            <a:extLst>
              <a:ext uri="{FF2B5EF4-FFF2-40B4-BE49-F238E27FC236}">
                <a16:creationId xmlns:a16="http://schemas.microsoft.com/office/drawing/2014/main" id="{30109058-8BB3-4847-4645-BD6C934A6EBA}"/>
              </a:ext>
            </a:extLst>
          </p:cNvPr>
          <p:cNvPicPr>
            <a:picLocks noChangeAspect="1"/>
          </p:cNvPicPr>
          <p:nvPr/>
        </p:nvPicPr>
        <p:blipFill>
          <a:blip r:embed="rId2"/>
          <a:stretch>
            <a:fillRect/>
          </a:stretch>
        </p:blipFill>
        <p:spPr>
          <a:xfrm>
            <a:off x="858520" y="1227995"/>
            <a:ext cx="8976034" cy="5182965"/>
          </a:xfrm>
          <a:prstGeom prst="rect">
            <a:avLst/>
          </a:prstGeom>
        </p:spPr>
      </p:pic>
    </p:spTree>
    <p:extLst>
      <p:ext uri="{BB962C8B-B14F-4D97-AF65-F5344CB8AC3E}">
        <p14:creationId xmlns:p14="http://schemas.microsoft.com/office/powerpoint/2010/main" val="60053975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6532E-CF8F-44C0-AFBE-18569735C5C4}"/>
              </a:ext>
            </a:extLst>
          </p:cNvPr>
          <p:cNvSpPr>
            <a:spLocks noGrp="1"/>
          </p:cNvSpPr>
          <p:nvPr>
            <p:ph type="title"/>
          </p:nvPr>
        </p:nvSpPr>
        <p:spPr>
          <a:xfrm>
            <a:off x="838200" y="0"/>
            <a:ext cx="10515600" cy="1325563"/>
          </a:xfrm>
        </p:spPr>
        <p:txBody>
          <a:bodyPr vert="horz" lIns="91440" tIns="45720" rIns="91440" bIns="45720" rtlCol="0" anchor="ctr">
            <a:normAutofit/>
          </a:bodyPr>
          <a:lstStyle/>
          <a:p>
            <a:r>
              <a:rPr lang="en-SG" b="1" dirty="0"/>
              <a:t>Google Ads Campaign</a:t>
            </a:r>
          </a:p>
        </p:txBody>
      </p:sp>
      <p:pic>
        <p:nvPicPr>
          <p:cNvPr id="4" name="Picture 3">
            <a:extLst>
              <a:ext uri="{FF2B5EF4-FFF2-40B4-BE49-F238E27FC236}">
                <a16:creationId xmlns:a16="http://schemas.microsoft.com/office/drawing/2014/main" id="{7B282E33-FB0C-2CA3-F887-111F61F2F784}"/>
              </a:ext>
            </a:extLst>
          </p:cNvPr>
          <p:cNvPicPr>
            <a:picLocks noChangeAspect="1"/>
          </p:cNvPicPr>
          <p:nvPr/>
        </p:nvPicPr>
        <p:blipFill>
          <a:blip r:embed="rId2"/>
          <a:stretch>
            <a:fillRect/>
          </a:stretch>
        </p:blipFill>
        <p:spPr>
          <a:xfrm>
            <a:off x="939644" y="1325563"/>
            <a:ext cx="9760150" cy="5115877"/>
          </a:xfrm>
          <a:prstGeom prst="rect">
            <a:avLst/>
          </a:prstGeom>
        </p:spPr>
      </p:pic>
    </p:spTree>
    <p:extLst>
      <p:ext uri="{BB962C8B-B14F-4D97-AF65-F5344CB8AC3E}">
        <p14:creationId xmlns:p14="http://schemas.microsoft.com/office/powerpoint/2010/main" val="279595423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6532E-CF8F-44C0-AFBE-18569735C5C4}"/>
              </a:ext>
            </a:extLst>
          </p:cNvPr>
          <p:cNvSpPr>
            <a:spLocks noGrp="1"/>
          </p:cNvSpPr>
          <p:nvPr>
            <p:ph type="title"/>
          </p:nvPr>
        </p:nvSpPr>
        <p:spPr>
          <a:xfrm>
            <a:off x="838200" y="0"/>
            <a:ext cx="10515600" cy="1325563"/>
          </a:xfrm>
        </p:spPr>
        <p:txBody>
          <a:bodyPr vert="horz" lIns="91440" tIns="45720" rIns="91440" bIns="45720" rtlCol="0" anchor="ctr">
            <a:normAutofit/>
          </a:bodyPr>
          <a:lstStyle/>
          <a:p>
            <a:r>
              <a:rPr lang="en-SG" b="1" dirty="0"/>
              <a:t>Google Ads Campaign</a:t>
            </a:r>
          </a:p>
        </p:txBody>
      </p:sp>
      <p:pic>
        <p:nvPicPr>
          <p:cNvPr id="5" name="Picture 4">
            <a:extLst>
              <a:ext uri="{FF2B5EF4-FFF2-40B4-BE49-F238E27FC236}">
                <a16:creationId xmlns:a16="http://schemas.microsoft.com/office/drawing/2014/main" id="{5BE73158-1348-8DF7-E4C4-627360E18F47}"/>
              </a:ext>
            </a:extLst>
          </p:cNvPr>
          <p:cNvPicPr>
            <a:picLocks noChangeAspect="1"/>
          </p:cNvPicPr>
          <p:nvPr/>
        </p:nvPicPr>
        <p:blipFill>
          <a:blip r:embed="rId2"/>
          <a:stretch>
            <a:fillRect/>
          </a:stretch>
        </p:blipFill>
        <p:spPr>
          <a:xfrm>
            <a:off x="999957" y="1092740"/>
            <a:ext cx="9469608" cy="5328380"/>
          </a:xfrm>
          <a:prstGeom prst="rect">
            <a:avLst/>
          </a:prstGeom>
        </p:spPr>
      </p:pic>
    </p:spTree>
    <p:extLst>
      <p:ext uri="{BB962C8B-B14F-4D97-AF65-F5344CB8AC3E}">
        <p14:creationId xmlns:p14="http://schemas.microsoft.com/office/powerpoint/2010/main" val="952314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6532E-CF8F-44C0-AFBE-18569735C5C4}"/>
              </a:ext>
            </a:extLst>
          </p:cNvPr>
          <p:cNvSpPr>
            <a:spLocks noGrp="1"/>
          </p:cNvSpPr>
          <p:nvPr>
            <p:ph type="title"/>
          </p:nvPr>
        </p:nvSpPr>
        <p:spPr>
          <a:xfrm>
            <a:off x="838200" y="0"/>
            <a:ext cx="10515600" cy="1325563"/>
          </a:xfrm>
        </p:spPr>
        <p:txBody>
          <a:bodyPr vert="horz" lIns="91440" tIns="45720" rIns="91440" bIns="45720" rtlCol="0" anchor="ctr">
            <a:normAutofit/>
          </a:bodyPr>
          <a:lstStyle/>
          <a:p>
            <a:r>
              <a:rPr lang="en-SG" b="1" dirty="0"/>
              <a:t>Google Ads Campaign</a:t>
            </a:r>
          </a:p>
        </p:txBody>
      </p:sp>
      <p:pic>
        <p:nvPicPr>
          <p:cNvPr id="4" name="Picture 3">
            <a:extLst>
              <a:ext uri="{FF2B5EF4-FFF2-40B4-BE49-F238E27FC236}">
                <a16:creationId xmlns:a16="http://schemas.microsoft.com/office/drawing/2014/main" id="{F9F7D1DC-85F8-D0C9-2174-2951B08BEE9B}"/>
              </a:ext>
            </a:extLst>
          </p:cNvPr>
          <p:cNvPicPr>
            <a:picLocks noChangeAspect="1"/>
          </p:cNvPicPr>
          <p:nvPr/>
        </p:nvPicPr>
        <p:blipFill>
          <a:blip r:embed="rId2"/>
          <a:stretch>
            <a:fillRect/>
          </a:stretch>
        </p:blipFill>
        <p:spPr>
          <a:xfrm>
            <a:off x="959956" y="1080042"/>
            <a:ext cx="9195128" cy="5330918"/>
          </a:xfrm>
          <a:prstGeom prst="rect">
            <a:avLst/>
          </a:prstGeom>
        </p:spPr>
      </p:pic>
    </p:spTree>
    <p:extLst>
      <p:ext uri="{BB962C8B-B14F-4D97-AF65-F5344CB8AC3E}">
        <p14:creationId xmlns:p14="http://schemas.microsoft.com/office/powerpoint/2010/main" val="2506495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6532E-CF8F-44C0-AFBE-18569735C5C4}"/>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SG" b="1" dirty="0"/>
              <a:t>1.1 Introduction to Online Advertising</a:t>
            </a:r>
            <a:br>
              <a:rPr lang="en-SG" b="1" dirty="0"/>
            </a:br>
            <a:r>
              <a:rPr lang="en-SG" sz="4000" b="1" dirty="0">
                <a:solidFill>
                  <a:schemeClr val="accent2"/>
                </a:solidFill>
              </a:rPr>
              <a:t>(Search Marketing Approaches)</a:t>
            </a:r>
            <a:endParaRPr lang="en-SG" b="1" dirty="0">
              <a:solidFill>
                <a:schemeClr val="accent2"/>
              </a:solidFill>
            </a:endParaRPr>
          </a:p>
        </p:txBody>
      </p:sp>
      <p:sp>
        <p:nvSpPr>
          <p:cNvPr id="7" name="TextBox 6">
            <a:extLst>
              <a:ext uri="{FF2B5EF4-FFF2-40B4-BE49-F238E27FC236}">
                <a16:creationId xmlns:a16="http://schemas.microsoft.com/office/drawing/2014/main" id="{31E101EB-3253-E858-1C4E-6EDB35A68901}"/>
              </a:ext>
            </a:extLst>
          </p:cNvPr>
          <p:cNvSpPr txBox="1"/>
          <p:nvPr/>
        </p:nvSpPr>
        <p:spPr>
          <a:xfrm>
            <a:off x="838200" y="2446794"/>
            <a:ext cx="10784840" cy="1323439"/>
          </a:xfrm>
          <a:prstGeom prst="rect">
            <a:avLst/>
          </a:prstGeom>
          <a:noFill/>
        </p:spPr>
        <p:txBody>
          <a:bodyPr wrap="square">
            <a:spAutoFit/>
          </a:bodyPr>
          <a:lstStyle/>
          <a:p>
            <a:r>
              <a:rPr lang="en-US" sz="4000" dirty="0"/>
              <a:t>Organic versus Non-Organic Search – Which is better?</a:t>
            </a:r>
            <a:endParaRPr lang="en-SG" sz="4000" dirty="0"/>
          </a:p>
        </p:txBody>
      </p:sp>
    </p:spTree>
    <p:extLst>
      <p:ext uri="{BB962C8B-B14F-4D97-AF65-F5344CB8AC3E}">
        <p14:creationId xmlns:p14="http://schemas.microsoft.com/office/powerpoint/2010/main" val="124919722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6532E-CF8F-44C0-AFBE-18569735C5C4}"/>
              </a:ext>
            </a:extLst>
          </p:cNvPr>
          <p:cNvSpPr>
            <a:spLocks noGrp="1"/>
          </p:cNvSpPr>
          <p:nvPr>
            <p:ph type="title"/>
          </p:nvPr>
        </p:nvSpPr>
        <p:spPr>
          <a:xfrm>
            <a:off x="838200" y="0"/>
            <a:ext cx="10515600" cy="1325563"/>
          </a:xfrm>
        </p:spPr>
        <p:txBody>
          <a:bodyPr vert="horz" lIns="91440" tIns="45720" rIns="91440" bIns="45720" rtlCol="0" anchor="ctr">
            <a:normAutofit/>
          </a:bodyPr>
          <a:lstStyle/>
          <a:p>
            <a:r>
              <a:rPr lang="en-SG" b="1" dirty="0"/>
              <a:t>Google Ads Campaign</a:t>
            </a:r>
          </a:p>
        </p:txBody>
      </p:sp>
      <p:pic>
        <p:nvPicPr>
          <p:cNvPr id="5" name="Picture 4">
            <a:extLst>
              <a:ext uri="{FF2B5EF4-FFF2-40B4-BE49-F238E27FC236}">
                <a16:creationId xmlns:a16="http://schemas.microsoft.com/office/drawing/2014/main" id="{5FC488FE-0B24-2920-EB46-C139D68A9470}"/>
              </a:ext>
            </a:extLst>
          </p:cNvPr>
          <p:cNvPicPr>
            <a:picLocks noChangeAspect="1"/>
          </p:cNvPicPr>
          <p:nvPr/>
        </p:nvPicPr>
        <p:blipFill>
          <a:blip r:embed="rId2"/>
          <a:stretch>
            <a:fillRect/>
          </a:stretch>
        </p:blipFill>
        <p:spPr>
          <a:xfrm>
            <a:off x="978370" y="1325563"/>
            <a:ext cx="9273070" cy="5396245"/>
          </a:xfrm>
          <a:prstGeom prst="rect">
            <a:avLst/>
          </a:prstGeom>
        </p:spPr>
      </p:pic>
    </p:spTree>
    <p:extLst>
      <p:ext uri="{BB962C8B-B14F-4D97-AF65-F5344CB8AC3E}">
        <p14:creationId xmlns:p14="http://schemas.microsoft.com/office/powerpoint/2010/main" val="191489859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6532E-CF8F-44C0-AFBE-18569735C5C4}"/>
              </a:ext>
            </a:extLst>
          </p:cNvPr>
          <p:cNvSpPr>
            <a:spLocks noGrp="1"/>
          </p:cNvSpPr>
          <p:nvPr>
            <p:ph type="title"/>
          </p:nvPr>
        </p:nvSpPr>
        <p:spPr>
          <a:xfrm>
            <a:off x="838200" y="0"/>
            <a:ext cx="10515600" cy="1325563"/>
          </a:xfrm>
        </p:spPr>
        <p:txBody>
          <a:bodyPr vert="horz" lIns="91440" tIns="45720" rIns="91440" bIns="45720" rtlCol="0" anchor="ctr">
            <a:normAutofit/>
          </a:bodyPr>
          <a:lstStyle/>
          <a:p>
            <a:r>
              <a:rPr lang="en-SG" b="1" dirty="0"/>
              <a:t>Google Ads Campaign</a:t>
            </a:r>
          </a:p>
        </p:txBody>
      </p:sp>
      <p:pic>
        <p:nvPicPr>
          <p:cNvPr id="4" name="Picture 3">
            <a:extLst>
              <a:ext uri="{FF2B5EF4-FFF2-40B4-BE49-F238E27FC236}">
                <a16:creationId xmlns:a16="http://schemas.microsoft.com/office/drawing/2014/main" id="{3F74C117-4618-77C8-FBA3-BD018BD136BD}"/>
              </a:ext>
            </a:extLst>
          </p:cNvPr>
          <p:cNvPicPr>
            <a:picLocks noChangeAspect="1"/>
          </p:cNvPicPr>
          <p:nvPr/>
        </p:nvPicPr>
        <p:blipFill>
          <a:blip r:embed="rId2"/>
          <a:stretch>
            <a:fillRect/>
          </a:stretch>
        </p:blipFill>
        <p:spPr>
          <a:xfrm>
            <a:off x="926930" y="1160042"/>
            <a:ext cx="8889173" cy="5362677"/>
          </a:xfrm>
          <a:prstGeom prst="rect">
            <a:avLst/>
          </a:prstGeom>
        </p:spPr>
      </p:pic>
    </p:spTree>
    <p:extLst>
      <p:ext uri="{BB962C8B-B14F-4D97-AF65-F5344CB8AC3E}">
        <p14:creationId xmlns:p14="http://schemas.microsoft.com/office/powerpoint/2010/main" val="128653783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6532E-CF8F-44C0-AFBE-18569735C5C4}"/>
              </a:ext>
            </a:extLst>
          </p:cNvPr>
          <p:cNvSpPr>
            <a:spLocks noGrp="1"/>
          </p:cNvSpPr>
          <p:nvPr>
            <p:ph type="title"/>
          </p:nvPr>
        </p:nvSpPr>
        <p:spPr>
          <a:xfrm>
            <a:off x="838200" y="0"/>
            <a:ext cx="10515600" cy="1325563"/>
          </a:xfrm>
        </p:spPr>
        <p:txBody>
          <a:bodyPr vert="horz" lIns="91440" tIns="45720" rIns="91440" bIns="45720" rtlCol="0" anchor="ctr">
            <a:normAutofit/>
          </a:bodyPr>
          <a:lstStyle/>
          <a:p>
            <a:r>
              <a:rPr lang="en-SG" b="1" dirty="0"/>
              <a:t>Google Ads Campaign</a:t>
            </a:r>
          </a:p>
        </p:txBody>
      </p:sp>
      <p:pic>
        <p:nvPicPr>
          <p:cNvPr id="5" name="Picture 4">
            <a:extLst>
              <a:ext uri="{FF2B5EF4-FFF2-40B4-BE49-F238E27FC236}">
                <a16:creationId xmlns:a16="http://schemas.microsoft.com/office/drawing/2014/main" id="{5C6D2AA7-1167-E0D8-6FBB-C425D8A33BDC}"/>
              </a:ext>
            </a:extLst>
          </p:cNvPr>
          <p:cNvPicPr>
            <a:picLocks noChangeAspect="1"/>
          </p:cNvPicPr>
          <p:nvPr/>
        </p:nvPicPr>
        <p:blipFill>
          <a:blip r:embed="rId2"/>
          <a:stretch>
            <a:fillRect/>
          </a:stretch>
        </p:blipFill>
        <p:spPr>
          <a:xfrm>
            <a:off x="838200" y="1228635"/>
            <a:ext cx="9353770" cy="5019765"/>
          </a:xfrm>
          <a:prstGeom prst="rect">
            <a:avLst/>
          </a:prstGeom>
        </p:spPr>
      </p:pic>
    </p:spTree>
    <p:extLst>
      <p:ext uri="{BB962C8B-B14F-4D97-AF65-F5344CB8AC3E}">
        <p14:creationId xmlns:p14="http://schemas.microsoft.com/office/powerpoint/2010/main" val="241438628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6532E-CF8F-44C0-AFBE-18569735C5C4}"/>
              </a:ext>
            </a:extLst>
          </p:cNvPr>
          <p:cNvSpPr>
            <a:spLocks noGrp="1"/>
          </p:cNvSpPr>
          <p:nvPr>
            <p:ph type="title"/>
          </p:nvPr>
        </p:nvSpPr>
        <p:spPr>
          <a:xfrm>
            <a:off x="838200" y="0"/>
            <a:ext cx="10515600" cy="1325563"/>
          </a:xfrm>
        </p:spPr>
        <p:txBody>
          <a:bodyPr vert="horz" lIns="91440" tIns="45720" rIns="91440" bIns="45720" rtlCol="0" anchor="ctr">
            <a:normAutofit/>
          </a:bodyPr>
          <a:lstStyle/>
          <a:p>
            <a:r>
              <a:rPr lang="en-SG" b="1" dirty="0"/>
              <a:t>Google Ads Campaign</a:t>
            </a:r>
          </a:p>
        </p:txBody>
      </p:sp>
      <p:pic>
        <p:nvPicPr>
          <p:cNvPr id="4" name="Picture 3">
            <a:extLst>
              <a:ext uri="{FF2B5EF4-FFF2-40B4-BE49-F238E27FC236}">
                <a16:creationId xmlns:a16="http://schemas.microsoft.com/office/drawing/2014/main" id="{05FFE110-6824-2CB4-12A0-78D968464073}"/>
              </a:ext>
            </a:extLst>
          </p:cNvPr>
          <p:cNvPicPr>
            <a:picLocks noChangeAspect="1"/>
          </p:cNvPicPr>
          <p:nvPr/>
        </p:nvPicPr>
        <p:blipFill>
          <a:blip r:embed="rId2"/>
          <a:stretch>
            <a:fillRect/>
          </a:stretch>
        </p:blipFill>
        <p:spPr>
          <a:xfrm>
            <a:off x="838200" y="1182930"/>
            <a:ext cx="9937362" cy="4679390"/>
          </a:xfrm>
          <a:prstGeom prst="rect">
            <a:avLst/>
          </a:prstGeom>
        </p:spPr>
      </p:pic>
    </p:spTree>
    <p:extLst>
      <p:ext uri="{BB962C8B-B14F-4D97-AF65-F5344CB8AC3E}">
        <p14:creationId xmlns:p14="http://schemas.microsoft.com/office/powerpoint/2010/main" val="312143983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6532E-CF8F-44C0-AFBE-18569735C5C4}"/>
              </a:ext>
            </a:extLst>
          </p:cNvPr>
          <p:cNvSpPr>
            <a:spLocks noGrp="1"/>
          </p:cNvSpPr>
          <p:nvPr>
            <p:ph type="title"/>
          </p:nvPr>
        </p:nvSpPr>
        <p:spPr>
          <a:xfrm>
            <a:off x="838200" y="0"/>
            <a:ext cx="10515600" cy="1325563"/>
          </a:xfrm>
        </p:spPr>
        <p:txBody>
          <a:bodyPr vert="horz" lIns="91440" tIns="45720" rIns="91440" bIns="45720" rtlCol="0" anchor="ctr">
            <a:normAutofit/>
          </a:bodyPr>
          <a:lstStyle/>
          <a:p>
            <a:r>
              <a:rPr lang="en-SG" b="1" dirty="0"/>
              <a:t>Google Ads Campaign</a:t>
            </a:r>
          </a:p>
        </p:txBody>
      </p:sp>
      <p:pic>
        <p:nvPicPr>
          <p:cNvPr id="5" name="Picture 4">
            <a:extLst>
              <a:ext uri="{FF2B5EF4-FFF2-40B4-BE49-F238E27FC236}">
                <a16:creationId xmlns:a16="http://schemas.microsoft.com/office/drawing/2014/main" id="{85A3D7F8-07D3-F409-6F58-DE40D7307E36}"/>
              </a:ext>
            </a:extLst>
          </p:cNvPr>
          <p:cNvPicPr>
            <a:picLocks noChangeAspect="1"/>
          </p:cNvPicPr>
          <p:nvPr/>
        </p:nvPicPr>
        <p:blipFill>
          <a:blip r:embed="rId2"/>
          <a:stretch>
            <a:fillRect/>
          </a:stretch>
        </p:blipFill>
        <p:spPr>
          <a:xfrm>
            <a:off x="915499" y="1099698"/>
            <a:ext cx="7893221" cy="5584115"/>
          </a:xfrm>
          <a:prstGeom prst="rect">
            <a:avLst/>
          </a:prstGeom>
        </p:spPr>
      </p:pic>
    </p:spTree>
    <p:extLst>
      <p:ext uri="{BB962C8B-B14F-4D97-AF65-F5344CB8AC3E}">
        <p14:creationId xmlns:p14="http://schemas.microsoft.com/office/powerpoint/2010/main" val="238195517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4B78307-DA12-F955-B703-BA27DA8D9382}"/>
              </a:ext>
            </a:extLst>
          </p:cNvPr>
          <p:cNvSpPr txBox="1">
            <a:spLocks/>
          </p:cNvSpPr>
          <p:nvPr/>
        </p:nvSpPr>
        <p:spPr>
          <a:xfrm>
            <a:off x="838200" y="365126"/>
            <a:ext cx="10515600" cy="74222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SG" b="1" dirty="0"/>
              <a:t>Portfolio Activity 4.2 </a:t>
            </a:r>
          </a:p>
        </p:txBody>
      </p:sp>
      <p:pic>
        <p:nvPicPr>
          <p:cNvPr id="4" name="Picture 3">
            <a:extLst>
              <a:ext uri="{FF2B5EF4-FFF2-40B4-BE49-F238E27FC236}">
                <a16:creationId xmlns:a16="http://schemas.microsoft.com/office/drawing/2014/main" id="{1CBC6DE0-84C3-0552-4A2E-8C19198B6634}"/>
              </a:ext>
            </a:extLst>
          </p:cNvPr>
          <p:cNvPicPr>
            <a:picLocks noChangeAspect="1"/>
          </p:cNvPicPr>
          <p:nvPr/>
        </p:nvPicPr>
        <p:blipFill rotWithShape="1">
          <a:blip r:embed="rId2"/>
          <a:srcRect l="5441" t="21126" r="5209" b="8571"/>
          <a:stretch/>
        </p:blipFill>
        <p:spPr>
          <a:xfrm>
            <a:off x="5699760" y="479284"/>
            <a:ext cx="772573" cy="513906"/>
          </a:xfrm>
          <a:prstGeom prst="rect">
            <a:avLst/>
          </a:prstGeom>
        </p:spPr>
      </p:pic>
      <p:sp>
        <p:nvSpPr>
          <p:cNvPr id="5" name="Title 1">
            <a:extLst>
              <a:ext uri="{FF2B5EF4-FFF2-40B4-BE49-F238E27FC236}">
                <a16:creationId xmlns:a16="http://schemas.microsoft.com/office/drawing/2014/main" id="{53F86398-0C57-6EC0-D3B5-B0F24383F61D}"/>
              </a:ext>
            </a:extLst>
          </p:cNvPr>
          <p:cNvSpPr txBox="1">
            <a:spLocks/>
          </p:cNvSpPr>
          <p:nvPr/>
        </p:nvSpPr>
        <p:spPr>
          <a:xfrm>
            <a:off x="441960" y="993190"/>
            <a:ext cx="10515600" cy="74222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457200" lvl="1"/>
            <a:r>
              <a:rPr lang="en-US" kern="0" dirty="0">
                <a:solidFill>
                  <a:sysClr val="windowText" lastClr="000000"/>
                </a:solidFill>
                <a:latin typeface="Arial" panose="020B0604020202020204" pitchFamily="34" charset="0"/>
                <a:ea typeface="Calibri" panose="020F0502020204030204" pitchFamily="34" charset="0"/>
                <a:cs typeface="Calibri Light" panose="020F0302020204030204" pitchFamily="34" charset="0"/>
              </a:rPr>
              <a:t>Screenshot the completed Campaign Setup Settings. Paste it here.</a:t>
            </a:r>
            <a:endParaRPr lang="en-SG" kern="0" dirty="0">
              <a:solidFill>
                <a:sysClr val="windowText" lastClr="000000"/>
              </a:solidFill>
              <a:latin typeface="Calibri" panose="020F0502020204030204" pitchFamily="34" charset="0"/>
              <a:ea typeface="Calibri" panose="020F0502020204030204" pitchFamily="34" charset="0"/>
              <a:cs typeface="Calibri Light" panose="020F0302020204030204" pitchFamily="34" charset="0"/>
            </a:endParaRPr>
          </a:p>
        </p:txBody>
      </p:sp>
      <p:pic>
        <p:nvPicPr>
          <p:cNvPr id="8" name="Picture 7">
            <a:extLst>
              <a:ext uri="{FF2B5EF4-FFF2-40B4-BE49-F238E27FC236}">
                <a16:creationId xmlns:a16="http://schemas.microsoft.com/office/drawing/2014/main" id="{B9AFB020-8649-59F3-EB87-A266AC873623}"/>
              </a:ext>
            </a:extLst>
          </p:cNvPr>
          <p:cNvPicPr>
            <a:picLocks noChangeAspect="1"/>
          </p:cNvPicPr>
          <p:nvPr/>
        </p:nvPicPr>
        <p:blipFill>
          <a:blip r:embed="rId3"/>
          <a:stretch>
            <a:fillRect/>
          </a:stretch>
        </p:blipFill>
        <p:spPr>
          <a:xfrm>
            <a:off x="966406" y="2105541"/>
            <a:ext cx="6795510" cy="3199928"/>
          </a:xfrm>
          <a:prstGeom prst="rect">
            <a:avLst/>
          </a:prstGeom>
        </p:spPr>
      </p:pic>
      <p:pic>
        <p:nvPicPr>
          <p:cNvPr id="9" name="Picture 8">
            <a:extLst>
              <a:ext uri="{FF2B5EF4-FFF2-40B4-BE49-F238E27FC236}">
                <a16:creationId xmlns:a16="http://schemas.microsoft.com/office/drawing/2014/main" id="{9A7DB258-8401-C3EF-AB1F-9C2CE20EB649}"/>
              </a:ext>
            </a:extLst>
          </p:cNvPr>
          <p:cNvPicPr>
            <a:picLocks noChangeAspect="1"/>
          </p:cNvPicPr>
          <p:nvPr/>
        </p:nvPicPr>
        <p:blipFill rotWithShape="1">
          <a:blip r:embed="rId4"/>
          <a:srcRect l="1" t="30706" r="128"/>
          <a:stretch/>
        </p:blipFill>
        <p:spPr>
          <a:xfrm>
            <a:off x="5293812" y="3365603"/>
            <a:ext cx="6603548" cy="3241429"/>
          </a:xfrm>
          <a:prstGeom prst="rect">
            <a:avLst/>
          </a:prstGeom>
        </p:spPr>
      </p:pic>
    </p:spTree>
    <p:extLst>
      <p:ext uri="{BB962C8B-B14F-4D97-AF65-F5344CB8AC3E}">
        <p14:creationId xmlns:p14="http://schemas.microsoft.com/office/powerpoint/2010/main" val="286999497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6532E-CF8F-44C0-AFBE-18569735C5C4}"/>
              </a:ext>
            </a:extLst>
          </p:cNvPr>
          <p:cNvSpPr>
            <a:spLocks noGrp="1"/>
          </p:cNvSpPr>
          <p:nvPr>
            <p:ph type="title"/>
          </p:nvPr>
        </p:nvSpPr>
        <p:spPr>
          <a:xfrm>
            <a:off x="838200" y="0"/>
            <a:ext cx="10515600" cy="1325563"/>
          </a:xfrm>
        </p:spPr>
        <p:txBody>
          <a:bodyPr vert="horz" lIns="91440" tIns="45720" rIns="91440" bIns="45720" rtlCol="0" anchor="ctr">
            <a:normAutofit/>
          </a:bodyPr>
          <a:lstStyle/>
          <a:p>
            <a:r>
              <a:rPr lang="en-SG" b="1" dirty="0"/>
              <a:t>Google Ads Campaign</a:t>
            </a:r>
          </a:p>
        </p:txBody>
      </p:sp>
      <p:pic>
        <p:nvPicPr>
          <p:cNvPr id="4" name="Picture 3">
            <a:extLst>
              <a:ext uri="{FF2B5EF4-FFF2-40B4-BE49-F238E27FC236}">
                <a16:creationId xmlns:a16="http://schemas.microsoft.com/office/drawing/2014/main" id="{A3936A72-CB51-FBF0-B8FC-9C3C602C448F}"/>
              </a:ext>
            </a:extLst>
          </p:cNvPr>
          <p:cNvPicPr>
            <a:picLocks noChangeAspect="1"/>
          </p:cNvPicPr>
          <p:nvPr/>
        </p:nvPicPr>
        <p:blipFill>
          <a:blip r:embed="rId2"/>
          <a:stretch>
            <a:fillRect/>
          </a:stretch>
        </p:blipFill>
        <p:spPr>
          <a:xfrm>
            <a:off x="1233665" y="1437322"/>
            <a:ext cx="8791429" cy="4668837"/>
          </a:xfrm>
          <a:prstGeom prst="rect">
            <a:avLst/>
          </a:prstGeom>
        </p:spPr>
      </p:pic>
    </p:spTree>
    <p:extLst>
      <p:ext uri="{BB962C8B-B14F-4D97-AF65-F5344CB8AC3E}">
        <p14:creationId xmlns:p14="http://schemas.microsoft.com/office/powerpoint/2010/main" val="334680918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6532E-CF8F-44C0-AFBE-18569735C5C4}"/>
              </a:ext>
            </a:extLst>
          </p:cNvPr>
          <p:cNvSpPr>
            <a:spLocks noGrp="1"/>
          </p:cNvSpPr>
          <p:nvPr>
            <p:ph type="title"/>
          </p:nvPr>
        </p:nvSpPr>
        <p:spPr>
          <a:xfrm>
            <a:off x="838200" y="0"/>
            <a:ext cx="10515600" cy="1325563"/>
          </a:xfrm>
        </p:spPr>
        <p:txBody>
          <a:bodyPr vert="horz" lIns="91440" tIns="45720" rIns="91440" bIns="45720" rtlCol="0" anchor="ctr">
            <a:normAutofit/>
          </a:bodyPr>
          <a:lstStyle/>
          <a:p>
            <a:r>
              <a:rPr lang="en-SG" b="1" dirty="0"/>
              <a:t>Google Ads Campaign</a:t>
            </a:r>
          </a:p>
        </p:txBody>
      </p:sp>
      <p:pic>
        <p:nvPicPr>
          <p:cNvPr id="5" name="Picture 4">
            <a:extLst>
              <a:ext uri="{FF2B5EF4-FFF2-40B4-BE49-F238E27FC236}">
                <a16:creationId xmlns:a16="http://schemas.microsoft.com/office/drawing/2014/main" id="{8530AA56-FF3F-3F84-686C-BB0DFE1E36AD}"/>
              </a:ext>
            </a:extLst>
          </p:cNvPr>
          <p:cNvPicPr>
            <a:picLocks noChangeAspect="1"/>
          </p:cNvPicPr>
          <p:nvPr/>
        </p:nvPicPr>
        <p:blipFill>
          <a:blip r:embed="rId2"/>
          <a:stretch>
            <a:fillRect/>
          </a:stretch>
        </p:blipFill>
        <p:spPr>
          <a:xfrm>
            <a:off x="838200" y="1139707"/>
            <a:ext cx="7512848" cy="5352533"/>
          </a:xfrm>
          <a:prstGeom prst="rect">
            <a:avLst/>
          </a:prstGeom>
        </p:spPr>
      </p:pic>
    </p:spTree>
    <p:extLst>
      <p:ext uri="{BB962C8B-B14F-4D97-AF65-F5344CB8AC3E}">
        <p14:creationId xmlns:p14="http://schemas.microsoft.com/office/powerpoint/2010/main" val="236738725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6532E-CF8F-44C0-AFBE-18569735C5C4}"/>
              </a:ext>
            </a:extLst>
          </p:cNvPr>
          <p:cNvSpPr>
            <a:spLocks noGrp="1"/>
          </p:cNvSpPr>
          <p:nvPr>
            <p:ph type="title"/>
          </p:nvPr>
        </p:nvSpPr>
        <p:spPr>
          <a:xfrm>
            <a:off x="838200" y="0"/>
            <a:ext cx="10515600" cy="1325563"/>
          </a:xfrm>
        </p:spPr>
        <p:txBody>
          <a:bodyPr vert="horz" lIns="91440" tIns="45720" rIns="91440" bIns="45720" rtlCol="0" anchor="ctr">
            <a:normAutofit/>
          </a:bodyPr>
          <a:lstStyle/>
          <a:p>
            <a:r>
              <a:rPr lang="en-SG" b="1" dirty="0"/>
              <a:t>Google Ads Campaign</a:t>
            </a:r>
          </a:p>
        </p:txBody>
      </p:sp>
      <p:pic>
        <p:nvPicPr>
          <p:cNvPr id="4" name="Picture 3">
            <a:extLst>
              <a:ext uri="{FF2B5EF4-FFF2-40B4-BE49-F238E27FC236}">
                <a16:creationId xmlns:a16="http://schemas.microsoft.com/office/drawing/2014/main" id="{DCBA0D12-9CA8-CAA5-16F1-C2011730E952}"/>
              </a:ext>
            </a:extLst>
          </p:cNvPr>
          <p:cNvPicPr>
            <a:picLocks noChangeAspect="1"/>
          </p:cNvPicPr>
          <p:nvPr/>
        </p:nvPicPr>
        <p:blipFill>
          <a:blip r:embed="rId2"/>
          <a:stretch>
            <a:fillRect/>
          </a:stretch>
        </p:blipFill>
        <p:spPr>
          <a:xfrm>
            <a:off x="920586" y="1179720"/>
            <a:ext cx="8266556" cy="5505560"/>
          </a:xfrm>
          <a:prstGeom prst="rect">
            <a:avLst/>
          </a:prstGeom>
        </p:spPr>
      </p:pic>
    </p:spTree>
    <p:extLst>
      <p:ext uri="{BB962C8B-B14F-4D97-AF65-F5344CB8AC3E}">
        <p14:creationId xmlns:p14="http://schemas.microsoft.com/office/powerpoint/2010/main" val="217993295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6532E-CF8F-44C0-AFBE-18569735C5C4}"/>
              </a:ext>
            </a:extLst>
          </p:cNvPr>
          <p:cNvSpPr>
            <a:spLocks noGrp="1"/>
          </p:cNvSpPr>
          <p:nvPr>
            <p:ph type="title"/>
          </p:nvPr>
        </p:nvSpPr>
        <p:spPr>
          <a:xfrm>
            <a:off x="838200" y="0"/>
            <a:ext cx="10515600" cy="1325563"/>
          </a:xfrm>
        </p:spPr>
        <p:txBody>
          <a:bodyPr vert="horz" lIns="91440" tIns="45720" rIns="91440" bIns="45720" rtlCol="0" anchor="ctr">
            <a:normAutofit/>
          </a:bodyPr>
          <a:lstStyle/>
          <a:p>
            <a:r>
              <a:rPr lang="en-SG" b="1" dirty="0"/>
              <a:t>Google Ads Campaign</a:t>
            </a:r>
          </a:p>
        </p:txBody>
      </p:sp>
      <p:pic>
        <p:nvPicPr>
          <p:cNvPr id="5" name="Picture 4">
            <a:extLst>
              <a:ext uri="{FF2B5EF4-FFF2-40B4-BE49-F238E27FC236}">
                <a16:creationId xmlns:a16="http://schemas.microsoft.com/office/drawing/2014/main" id="{04977B69-631A-C043-144A-5B75FD7864B3}"/>
              </a:ext>
            </a:extLst>
          </p:cNvPr>
          <p:cNvPicPr>
            <a:picLocks noChangeAspect="1"/>
          </p:cNvPicPr>
          <p:nvPr/>
        </p:nvPicPr>
        <p:blipFill>
          <a:blip r:embed="rId2"/>
          <a:stretch>
            <a:fillRect/>
          </a:stretch>
        </p:blipFill>
        <p:spPr>
          <a:xfrm>
            <a:off x="1059658" y="1158758"/>
            <a:ext cx="7180834" cy="5353802"/>
          </a:xfrm>
          <a:prstGeom prst="rect">
            <a:avLst/>
          </a:prstGeom>
        </p:spPr>
      </p:pic>
    </p:spTree>
    <p:extLst>
      <p:ext uri="{BB962C8B-B14F-4D97-AF65-F5344CB8AC3E}">
        <p14:creationId xmlns:p14="http://schemas.microsoft.com/office/powerpoint/2010/main" val="42938642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6532E-CF8F-44C0-AFBE-18569735C5C4}"/>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SG" b="1" dirty="0"/>
              <a:t>1.1 Introduction to Online Advertising</a:t>
            </a:r>
            <a:br>
              <a:rPr lang="en-SG" b="1" dirty="0"/>
            </a:br>
            <a:r>
              <a:rPr lang="en-SG" sz="4000" b="1" dirty="0">
                <a:solidFill>
                  <a:schemeClr val="accent2"/>
                </a:solidFill>
              </a:rPr>
              <a:t>(Search Marketing Approaches)</a:t>
            </a:r>
            <a:endParaRPr lang="en-SG" b="1" dirty="0">
              <a:solidFill>
                <a:schemeClr val="accent2"/>
              </a:solidFill>
            </a:endParaRPr>
          </a:p>
        </p:txBody>
      </p:sp>
      <p:sp>
        <p:nvSpPr>
          <p:cNvPr id="7" name="TextBox 6">
            <a:extLst>
              <a:ext uri="{FF2B5EF4-FFF2-40B4-BE49-F238E27FC236}">
                <a16:creationId xmlns:a16="http://schemas.microsoft.com/office/drawing/2014/main" id="{31E101EB-3253-E858-1C4E-6EDB35A68901}"/>
              </a:ext>
            </a:extLst>
          </p:cNvPr>
          <p:cNvSpPr txBox="1"/>
          <p:nvPr/>
        </p:nvSpPr>
        <p:spPr>
          <a:xfrm>
            <a:off x="838200" y="2446794"/>
            <a:ext cx="10784840" cy="3785652"/>
          </a:xfrm>
          <a:prstGeom prst="rect">
            <a:avLst/>
          </a:prstGeom>
          <a:noFill/>
        </p:spPr>
        <p:txBody>
          <a:bodyPr wrap="square">
            <a:spAutoFit/>
          </a:bodyPr>
          <a:lstStyle/>
          <a:p>
            <a:pPr marL="571500" indent="-571500">
              <a:buFont typeface="Arial" panose="020B0604020202020204" pitchFamily="34" charset="0"/>
              <a:buChar char="•"/>
            </a:pPr>
            <a:r>
              <a:rPr lang="en-US" sz="4000" dirty="0"/>
              <a:t>It is better and safer to start with Organic SEO in case of small business because it requires low-cost investment. </a:t>
            </a:r>
          </a:p>
          <a:p>
            <a:endParaRPr lang="en-US" sz="4000" dirty="0"/>
          </a:p>
          <a:p>
            <a:pPr marL="571500" indent="-571500">
              <a:buFont typeface="Arial" panose="020B0604020202020204" pitchFamily="34" charset="0"/>
              <a:buChar char="•"/>
            </a:pPr>
            <a:r>
              <a:rPr lang="en-US" sz="4000" dirty="0"/>
              <a:t>Non-organic SEO is good for customer targeting. For example, PPC advertising.</a:t>
            </a:r>
            <a:endParaRPr lang="en-SG" sz="4000" dirty="0"/>
          </a:p>
        </p:txBody>
      </p:sp>
    </p:spTree>
    <p:extLst>
      <p:ext uri="{BB962C8B-B14F-4D97-AF65-F5344CB8AC3E}">
        <p14:creationId xmlns:p14="http://schemas.microsoft.com/office/powerpoint/2010/main" val="308608359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3C651DB-035A-32F0-0B57-47326C563950}"/>
              </a:ext>
            </a:extLst>
          </p:cNvPr>
          <p:cNvSpPr txBox="1">
            <a:spLocks/>
          </p:cNvSpPr>
          <p:nvPr/>
        </p:nvSpPr>
        <p:spPr>
          <a:xfrm>
            <a:off x="838200" y="365126"/>
            <a:ext cx="10515600" cy="74222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SG" b="1" dirty="0"/>
              <a:t>Portfolio Activity 4.3 </a:t>
            </a:r>
          </a:p>
        </p:txBody>
      </p:sp>
      <p:pic>
        <p:nvPicPr>
          <p:cNvPr id="4" name="Picture 3">
            <a:extLst>
              <a:ext uri="{FF2B5EF4-FFF2-40B4-BE49-F238E27FC236}">
                <a16:creationId xmlns:a16="http://schemas.microsoft.com/office/drawing/2014/main" id="{9BC14165-DECE-C93F-CC7D-ECF44E7544F0}"/>
              </a:ext>
            </a:extLst>
          </p:cNvPr>
          <p:cNvPicPr>
            <a:picLocks noChangeAspect="1"/>
          </p:cNvPicPr>
          <p:nvPr/>
        </p:nvPicPr>
        <p:blipFill rotWithShape="1">
          <a:blip r:embed="rId2"/>
          <a:srcRect l="5441" t="21126" r="5209" b="8571"/>
          <a:stretch/>
        </p:blipFill>
        <p:spPr>
          <a:xfrm>
            <a:off x="5699760" y="479284"/>
            <a:ext cx="772573" cy="513906"/>
          </a:xfrm>
          <a:prstGeom prst="rect">
            <a:avLst/>
          </a:prstGeom>
        </p:spPr>
      </p:pic>
      <p:sp>
        <p:nvSpPr>
          <p:cNvPr id="7" name="Title 1">
            <a:extLst>
              <a:ext uri="{FF2B5EF4-FFF2-40B4-BE49-F238E27FC236}">
                <a16:creationId xmlns:a16="http://schemas.microsoft.com/office/drawing/2014/main" id="{91D5E9A0-2AA9-FB3E-4AF1-DEC8B17328F4}"/>
              </a:ext>
            </a:extLst>
          </p:cNvPr>
          <p:cNvSpPr txBox="1">
            <a:spLocks/>
          </p:cNvSpPr>
          <p:nvPr/>
        </p:nvSpPr>
        <p:spPr>
          <a:xfrm>
            <a:off x="441960" y="1320166"/>
            <a:ext cx="10515600" cy="74222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457200" lvl="1"/>
            <a:r>
              <a:rPr lang="en-US" kern="0" dirty="0">
                <a:solidFill>
                  <a:sysClr val="windowText" lastClr="000000"/>
                </a:solidFill>
                <a:latin typeface="Arial" panose="020B0604020202020204" pitchFamily="34" charset="0"/>
                <a:ea typeface="Calibri" panose="020F0502020204030204" pitchFamily="34" charset="0"/>
                <a:cs typeface="Calibri Light" panose="020F0302020204030204" pitchFamily="34" charset="0"/>
              </a:rPr>
              <a:t>Screenshot the completed Ad Group Setup Setting. Paste it here. </a:t>
            </a:r>
            <a:endParaRPr lang="en-SG" kern="0" dirty="0">
              <a:solidFill>
                <a:sysClr val="windowText" lastClr="000000"/>
              </a:solidFill>
              <a:latin typeface="Calibri" panose="020F0502020204030204" pitchFamily="34" charset="0"/>
              <a:ea typeface="Calibri" panose="020F0502020204030204" pitchFamily="34" charset="0"/>
              <a:cs typeface="Calibri Light" panose="020F0302020204030204" pitchFamily="34" charset="0"/>
            </a:endParaRPr>
          </a:p>
        </p:txBody>
      </p:sp>
      <p:pic>
        <p:nvPicPr>
          <p:cNvPr id="2" name="Picture 1">
            <a:extLst>
              <a:ext uri="{FF2B5EF4-FFF2-40B4-BE49-F238E27FC236}">
                <a16:creationId xmlns:a16="http://schemas.microsoft.com/office/drawing/2014/main" id="{6A6E75BC-253B-D06B-E7D4-4D874F0446C5}"/>
              </a:ext>
            </a:extLst>
          </p:cNvPr>
          <p:cNvPicPr>
            <a:picLocks noChangeAspect="1"/>
          </p:cNvPicPr>
          <p:nvPr/>
        </p:nvPicPr>
        <p:blipFill rotWithShape="1">
          <a:blip r:embed="rId3"/>
          <a:srcRect l="-1" t="29690" r="-93"/>
          <a:stretch/>
        </p:blipFill>
        <p:spPr>
          <a:xfrm>
            <a:off x="838200" y="1981200"/>
            <a:ext cx="8274214" cy="3870960"/>
          </a:xfrm>
          <a:prstGeom prst="rect">
            <a:avLst/>
          </a:prstGeom>
        </p:spPr>
      </p:pic>
    </p:spTree>
    <p:extLst>
      <p:ext uri="{BB962C8B-B14F-4D97-AF65-F5344CB8AC3E}">
        <p14:creationId xmlns:p14="http://schemas.microsoft.com/office/powerpoint/2010/main" val="321293868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6532E-CF8F-44C0-AFBE-18569735C5C4}"/>
              </a:ext>
            </a:extLst>
          </p:cNvPr>
          <p:cNvSpPr>
            <a:spLocks noGrp="1"/>
          </p:cNvSpPr>
          <p:nvPr>
            <p:ph type="title"/>
          </p:nvPr>
        </p:nvSpPr>
        <p:spPr>
          <a:xfrm>
            <a:off x="838200" y="0"/>
            <a:ext cx="10515600" cy="1325563"/>
          </a:xfrm>
        </p:spPr>
        <p:txBody>
          <a:bodyPr vert="horz" lIns="91440" tIns="45720" rIns="91440" bIns="45720" rtlCol="0" anchor="ctr">
            <a:normAutofit/>
          </a:bodyPr>
          <a:lstStyle/>
          <a:p>
            <a:r>
              <a:rPr lang="en-SG" b="1" dirty="0"/>
              <a:t>Google Ads Campaign</a:t>
            </a:r>
          </a:p>
        </p:txBody>
      </p:sp>
      <p:pic>
        <p:nvPicPr>
          <p:cNvPr id="4" name="Picture 3">
            <a:extLst>
              <a:ext uri="{FF2B5EF4-FFF2-40B4-BE49-F238E27FC236}">
                <a16:creationId xmlns:a16="http://schemas.microsoft.com/office/drawing/2014/main" id="{BDC43A7F-AA26-32B9-F000-3CBDCAA856F6}"/>
              </a:ext>
            </a:extLst>
          </p:cNvPr>
          <p:cNvPicPr>
            <a:picLocks noChangeAspect="1"/>
          </p:cNvPicPr>
          <p:nvPr/>
        </p:nvPicPr>
        <p:blipFill>
          <a:blip r:embed="rId2"/>
          <a:stretch>
            <a:fillRect/>
          </a:stretch>
        </p:blipFill>
        <p:spPr>
          <a:xfrm>
            <a:off x="913622" y="1092800"/>
            <a:ext cx="9529524" cy="4672400"/>
          </a:xfrm>
          <a:prstGeom prst="rect">
            <a:avLst/>
          </a:prstGeom>
        </p:spPr>
      </p:pic>
    </p:spTree>
    <p:extLst>
      <p:ext uri="{BB962C8B-B14F-4D97-AF65-F5344CB8AC3E}">
        <p14:creationId xmlns:p14="http://schemas.microsoft.com/office/powerpoint/2010/main" val="292436230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6532E-CF8F-44C0-AFBE-18569735C5C4}"/>
              </a:ext>
            </a:extLst>
          </p:cNvPr>
          <p:cNvSpPr>
            <a:spLocks noGrp="1"/>
          </p:cNvSpPr>
          <p:nvPr>
            <p:ph type="title"/>
          </p:nvPr>
        </p:nvSpPr>
        <p:spPr>
          <a:xfrm>
            <a:off x="838200" y="0"/>
            <a:ext cx="10515600" cy="1325563"/>
          </a:xfrm>
        </p:spPr>
        <p:txBody>
          <a:bodyPr vert="horz" lIns="91440" tIns="45720" rIns="91440" bIns="45720" rtlCol="0" anchor="ctr">
            <a:normAutofit/>
          </a:bodyPr>
          <a:lstStyle/>
          <a:p>
            <a:r>
              <a:rPr lang="en-SG" b="1" dirty="0"/>
              <a:t>Google Ads Campaign</a:t>
            </a:r>
          </a:p>
        </p:txBody>
      </p:sp>
      <p:pic>
        <p:nvPicPr>
          <p:cNvPr id="5" name="Picture 4">
            <a:extLst>
              <a:ext uri="{FF2B5EF4-FFF2-40B4-BE49-F238E27FC236}">
                <a16:creationId xmlns:a16="http://schemas.microsoft.com/office/drawing/2014/main" id="{98051289-41CB-39EB-AE12-E2DF3C0E323A}"/>
              </a:ext>
            </a:extLst>
          </p:cNvPr>
          <p:cNvPicPr>
            <a:picLocks noChangeAspect="1"/>
          </p:cNvPicPr>
          <p:nvPr/>
        </p:nvPicPr>
        <p:blipFill>
          <a:blip r:embed="rId3"/>
          <a:stretch>
            <a:fillRect/>
          </a:stretch>
        </p:blipFill>
        <p:spPr>
          <a:xfrm>
            <a:off x="1043772" y="1241325"/>
            <a:ext cx="8897913" cy="5271235"/>
          </a:xfrm>
          <a:prstGeom prst="rect">
            <a:avLst/>
          </a:prstGeom>
        </p:spPr>
      </p:pic>
      <p:sp>
        <p:nvSpPr>
          <p:cNvPr id="3" name="Callout: Quad Arrow 2">
            <a:extLst>
              <a:ext uri="{FF2B5EF4-FFF2-40B4-BE49-F238E27FC236}">
                <a16:creationId xmlns:a16="http://schemas.microsoft.com/office/drawing/2014/main" id="{3DD2AA6E-571F-1B61-C7C6-79343642E5C7}"/>
              </a:ext>
            </a:extLst>
          </p:cNvPr>
          <p:cNvSpPr/>
          <p:nvPr/>
        </p:nvSpPr>
        <p:spPr>
          <a:xfrm>
            <a:off x="10434181" y="5686816"/>
            <a:ext cx="1027134" cy="825744"/>
          </a:xfrm>
          <a:prstGeom prst="quad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396054161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6532E-CF8F-44C0-AFBE-18569735C5C4}"/>
              </a:ext>
            </a:extLst>
          </p:cNvPr>
          <p:cNvSpPr>
            <a:spLocks noGrp="1"/>
          </p:cNvSpPr>
          <p:nvPr>
            <p:ph type="title"/>
          </p:nvPr>
        </p:nvSpPr>
        <p:spPr>
          <a:xfrm>
            <a:off x="838200" y="0"/>
            <a:ext cx="10515600" cy="1325563"/>
          </a:xfrm>
        </p:spPr>
        <p:txBody>
          <a:bodyPr vert="horz" lIns="91440" tIns="45720" rIns="91440" bIns="45720" rtlCol="0" anchor="ctr">
            <a:normAutofit/>
          </a:bodyPr>
          <a:lstStyle/>
          <a:p>
            <a:r>
              <a:rPr lang="en-SG" b="1" dirty="0"/>
              <a:t>Google Ads Campaign</a:t>
            </a:r>
          </a:p>
        </p:txBody>
      </p:sp>
      <p:pic>
        <p:nvPicPr>
          <p:cNvPr id="4" name="Picture 3">
            <a:extLst>
              <a:ext uri="{FF2B5EF4-FFF2-40B4-BE49-F238E27FC236}">
                <a16:creationId xmlns:a16="http://schemas.microsoft.com/office/drawing/2014/main" id="{C5EA9450-E339-50F6-4FCC-7ECE42E2165A}"/>
              </a:ext>
            </a:extLst>
          </p:cNvPr>
          <p:cNvPicPr>
            <a:picLocks noChangeAspect="1"/>
          </p:cNvPicPr>
          <p:nvPr/>
        </p:nvPicPr>
        <p:blipFill>
          <a:blip r:embed="rId2"/>
          <a:stretch>
            <a:fillRect/>
          </a:stretch>
        </p:blipFill>
        <p:spPr>
          <a:xfrm>
            <a:off x="963137" y="1181642"/>
            <a:ext cx="8675846" cy="5087078"/>
          </a:xfrm>
          <a:prstGeom prst="rect">
            <a:avLst/>
          </a:prstGeom>
        </p:spPr>
      </p:pic>
    </p:spTree>
    <p:extLst>
      <p:ext uri="{BB962C8B-B14F-4D97-AF65-F5344CB8AC3E}">
        <p14:creationId xmlns:p14="http://schemas.microsoft.com/office/powerpoint/2010/main" val="196646667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6532E-CF8F-44C0-AFBE-18569735C5C4}"/>
              </a:ext>
            </a:extLst>
          </p:cNvPr>
          <p:cNvSpPr>
            <a:spLocks noGrp="1"/>
          </p:cNvSpPr>
          <p:nvPr>
            <p:ph type="title"/>
          </p:nvPr>
        </p:nvSpPr>
        <p:spPr>
          <a:xfrm>
            <a:off x="838200" y="0"/>
            <a:ext cx="10515600" cy="1325563"/>
          </a:xfrm>
        </p:spPr>
        <p:txBody>
          <a:bodyPr vert="horz" lIns="91440" tIns="45720" rIns="91440" bIns="45720" rtlCol="0" anchor="ctr">
            <a:normAutofit/>
          </a:bodyPr>
          <a:lstStyle/>
          <a:p>
            <a:r>
              <a:rPr lang="en-SG" b="1" dirty="0"/>
              <a:t>Google Ads Campaign</a:t>
            </a:r>
          </a:p>
        </p:txBody>
      </p:sp>
      <p:pic>
        <p:nvPicPr>
          <p:cNvPr id="5" name="Picture 4">
            <a:extLst>
              <a:ext uri="{FF2B5EF4-FFF2-40B4-BE49-F238E27FC236}">
                <a16:creationId xmlns:a16="http://schemas.microsoft.com/office/drawing/2014/main" id="{7C9F2E4E-F65D-4309-AC2D-C46053714F6B}"/>
              </a:ext>
            </a:extLst>
          </p:cNvPr>
          <p:cNvPicPr>
            <a:picLocks noChangeAspect="1"/>
          </p:cNvPicPr>
          <p:nvPr/>
        </p:nvPicPr>
        <p:blipFill>
          <a:blip r:embed="rId2"/>
          <a:stretch>
            <a:fillRect/>
          </a:stretch>
        </p:blipFill>
        <p:spPr>
          <a:xfrm>
            <a:off x="938375" y="1180344"/>
            <a:ext cx="7159145" cy="5577474"/>
          </a:xfrm>
          <a:prstGeom prst="rect">
            <a:avLst/>
          </a:prstGeom>
        </p:spPr>
      </p:pic>
    </p:spTree>
    <p:extLst>
      <p:ext uri="{BB962C8B-B14F-4D97-AF65-F5344CB8AC3E}">
        <p14:creationId xmlns:p14="http://schemas.microsoft.com/office/powerpoint/2010/main" val="107620097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6532E-CF8F-44C0-AFBE-18569735C5C4}"/>
              </a:ext>
            </a:extLst>
          </p:cNvPr>
          <p:cNvSpPr>
            <a:spLocks noGrp="1"/>
          </p:cNvSpPr>
          <p:nvPr>
            <p:ph type="title"/>
          </p:nvPr>
        </p:nvSpPr>
        <p:spPr>
          <a:xfrm>
            <a:off x="838200" y="0"/>
            <a:ext cx="10515600" cy="1325563"/>
          </a:xfrm>
        </p:spPr>
        <p:txBody>
          <a:bodyPr vert="horz" lIns="91440" tIns="45720" rIns="91440" bIns="45720" rtlCol="0" anchor="ctr">
            <a:normAutofit/>
          </a:bodyPr>
          <a:lstStyle/>
          <a:p>
            <a:r>
              <a:rPr lang="en-SG" b="1" dirty="0"/>
              <a:t>Google Ads Campaign</a:t>
            </a:r>
          </a:p>
        </p:txBody>
      </p:sp>
      <p:pic>
        <p:nvPicPr>
          <p:cNvPr id="4" name="Picture 3">
            <a:extLst>
              <a:ext uri="{FF2B5EF4-FFF2-40B4-BE49-F238E27FC236}">
                <a16:creationId xmlns:a16="http://schemas.microsoft.com/office/drawing/2014/main" id="{43A0C300-B7B1-ADC3-0E7D-3404E409353F}"/>
              </a:ext>
            </a:extLst>
          </p:cNvPr>
          <p:cNvPicPr>
            <a:picLocks noChangeAspect="1"/>
          </p:cNvPicPr>
          <p:nvPr/>
        </p:nvPicPr>
        <p:blipFill>
          <a:blip r:embed="rId2"/>
          <a:stretch>
            <a:fillRect/>
          </a:stretch>
        </p:blipFill>
        <p:spPr>
          <a:xfrm>
            <a:off x="1047590" y="1325562"/>
            <a:ext cx="8808466" cy="5166677"/>
          </a:xfrm>
          <a:prstGeom prst="rect">
            <a:avLst/>
          </a:prstGeom>
        </p:spPr>
      </p:pic>
    </p:spTree>
    <p:extLst>
      <p:ext uri="{BB962C8B-B14F-4D97-AF65-F5344CB8AC3E}">
        <p14:creationId xmlns:p14="http://schemas.microsoft.com/office/powerpoint/2010/main" val="396110284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2B741D8-3076-56DD-B449-82B12903547F}"/>
              </a:ext>
            </a:extLst>
          </p:cNvPr>
          <p:cNvSpPr txBox="1">
            <a:spLocks/>
          </p:cNvSpPr>
          <p:nvPr/>
        </p:nvSpPr>
        <p:spPr>
          <a:xfrm>
            <a:off x="838200" y="365126"/>
            <a:ext cx="10515600" cy="74222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SG" b="1" dirty="0"/>
              <a:t>Portfolio Activity 4.4 </a:t>
            </a:r>
          </a:p>
        </p:txBody>
      </p:sp>
      <p:pic>
        <p:nvPicPr>
          <p:cNvPr id="6" name="Picture 5">
            <a:extLst>
              <a:ext uri="{FF2B5EF4-FFF2-40B4-BE49-F238E27FC236}">
                <a16:creationId xmlns:a16="http://schemas.microsoft.com/office/drawing/2014/main" id="{4B2451DA-FA96-1951-3682-C3E7D195FAC7}"/>
              </a:ext>
            </a:extLst>
          </p:cNvPr>
          <p:cNvPicPr>
            <a:picLocks noChangeAspect="1"/>
          </p:cNvPicPr>
          <p:nvPr/>
        </p:nvPicPr>
        <p:blipFill rotWithShape="1">
          <a:blip r:embed="rId2"/>
          <a:srcRect l="5441" t="21126" r="5209" b="8571"/>
          <a:stretch/>
        </p:blipFill>
        <p:spPr>
          <a:xfrm>
            <a:off x="5699760" y="479284"/>
            <a:ext cx="772573" cy="513906"/>
          </a:xfrm>
          <a:prstGeom prst="rect">
            <a:avLst/>
          </a:prstGeom>
        </p:spPr>
      </p:pic>
      <p:sp>
        <p:nvSpPr>
          <p:cNvPr id="7" name="Title 1">
            <a:extLst>
              <a:ext uri="{FF2B5EF4-FFF2-40B4-BE49-F238E27FC236}">
                <a16:creationId xmlns:a16="http://schemas.microsoft.com/office/drawing/2014/main" id="{880408CA-297C-88E8-6836-408277E8DDC5}"/>
              </a:ext>
            </a:extLst>
          </p:cNvPr>
          <p:cNvSpPr txBox="1">
            <a:spLocks/>
          </p:cNvSpPr>
          <p:nvPr/>
        </p:nvSpPr>
        <p:spPr>
          <a:xfrm>
            <a:off x="441960" y="1320166"/>
            <a:ext cx="10515600" cy="74222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457200" lvl="1"/>
            <a:r>
              <a:rPr lang="en-US" kern="0" dirty="0">
                <a:solidFill>
                  <a:sysClr val="windowText" lastClr="000000"/>
                </a:solidFill>
                <a:latin typeface="Arial" panose="020B0604020202020204" pitchFamily="34" charset="0"/>
                <a:ea typeface="Calibri" panose="020F0502020204030204" pitchFamily="34" charset="0"/>
                <a:cs typeface="Calibri Light" panose="020F0302020204030204" pitchFamily="34" charset="0"/>
              </a:rPr>
              <a:t>Screenshot </a:t>
            </a:r>
            <a:r>
              <a:rPr lang="en-US" kern="0">
                <a:solidFill>
                  <a:sysClr val="windowText" lastClr="000000"/>
                </a:solidFill>
                <a:latin typeface="Arial" panose="020B0604020202020204" pitchFamily="34" charset="0"/>
                <a:ea typeface="Calibri" panose="020F0502020204030204" pitchFamily="34" charset="0"/>
                <a:cs typeface="Calibri Light" panose="020F0302020204030204" pitchFamily="34" charset="0"/>
              </a:rPr>
              <a:t>the completed Ad </a:t>
            </a:r>
            <a:r>
              <a:rPr lang="en-US" kern="0" dirty="0">
                <a:solidFill>
                  <a:sysClr val="windowText" lastClr="000000"/>
                </a:solidFill>
                <a:latin typeface="Arial" panose="020B0604020202020204" pitchFamily="34" charset="0"/>
                <a:ea typeface="Calibri" panose="020F0502020204030204" pitchFamily="34" charset="0"/>
                <a:cs typeface="Calibri Light" panose="020F0302020204030204" pitchFamily="34" charset="0"/>
              </a:rPr>
              <a:t>Created. Paste it here.</a:t>
            </a:r>
            <a:endParaRPr lang="en-SG" kern="0" dirty="0">
              <a:solidFill>
                <a:sysClr val="windowText" lastClr="000000"/>
              </a:solidFill>
              <a:latin typeface="Calibri" panose="020F0502020204030204" pitchFamily="34" charset="0"/>
              <a:ea typeface="Calibri" panose="020F0502020204030204" pitchFamily="34" charset="0"/>
              <a:cs typeface="Calibri Light" panose="020F0302020204030204" pitchFamily="34" charset="0"/>
            </a:endParaRPr>
          </a:p>
        </p:txBody>
      </p:sp>
      <p:pic>
        <p:nvPicPr>
          <p:cNvPr id="2" name="Picture 1">
            <a:extLst>
              <a:ext uri="{FF2B5EF4-FFF2-40B4-BE49-F238E27FC236}">
                <a16:creationId xmlns:a16="http://schemas.microsoft.com/office/drawing/2014/main" id="{972BAF60-9D88-4739-CB04-6554FB6E9BF1}"/>
              </a:ext>
            </a:extLst>
          </p:cNvPr>
          <p:cNvPicPr>
            <a:picLocks noChangeAspect="1"/>
          </p:cNvPicPr>
          <p:nvPr/>
        </p:nvPicPr>
        <p:blipFill rotWithShape="1">
          <a:blip r:embed="rId3"/>
          <a:srcRect t="10724" r="1723" b="11983"/>
          <a:stretch/>
        </p:blipFill>
        <p:spPr>
          <a:xfrm>
            <a:off x="709137" y="2275206"/>
            <a:ext cx="8526303" cy="3931920"/>
          </a:xfrm>
          <a:prstGeom prst="rect">
            <a:avLst/>
          </a:prstGeom>
        </p:spPr>
      </p:pic>
    </p:spTree>
    <p:extLst>
      <p:ext uri="{BB962C8B-B14F-4D97-AF65-F5344CB8AC3E}">
        <p14:creationId xmlns:p14="http://schemas.microsoft.com/office/powerpoint/2010/main" val="1061893052"/>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6532E-CF8F-44C0-AFBE-18569735C5C4}"/>
              </a:ext>
            </a:extLst>
          </p:cNvPr>
          <p:cNvSpPr>
            <a:spLocks noGrp="1"/>
          </p:cNvSpPr>
          <p:nvPr>
            <p:ph type="title"/>
          </p:nvPr>
        </p:nvSpPr>
        <p:spPr>
          <a:xfrm>
            <a:off x="838200" y="0"/>
            <a:ext cx="10515600" cy="1325563"/>
          </a:xfrm>
        </p:spPr>
        <p:txBody>
          <a:bodyPr vert="horz" lIns="91440" tIns="45720" rIns="91440" bIns="45720" rtlCol="0" anchor="ctr">
            <a:normAutofit/>
          </a:bodyPr>
          <a:lstStyle/>
          <a:p>
            <a:r>
              <a:rPr lang="en-SG" b="1" dirty="0"/>
              <a:t>Google Ads Campaign</a:t>
            </a:r>
          </a:p>
        </p:txBody>
      </p:sp>
      <p:pic>
        <p:nvPicPr>
          <p:cNvPr id="5" name="Picture 4">
            <a:extLst>
              <a:ext uri="{FF2B5EF4-FFF2-40B4-BE49-F238E27FC236}">
                <a16:creationId xmlns:a16="http://schemas.microsoft.com/office/drawing/2014/main" id="{7E559C64-32EC-E7B7-2BF5-562C19C4C4CE}"/>
              </a:ext>
            </a:extLst>
          </p:cNvPr>
          <p:cNvPicPr>
            <a:picLocks noChangeAspect="1"/>
          </p:cNvPicPr>
          <p:nvPr/>
        </p:nvPicPr>
        <p:blipFill>
          <a:blip r:embed="rId2"/>
          <a:stretch>
            <a:fillRect/>
          </a:stretch>
        </p:blipFill>
        <p:spPr>
          <a:xfrm>
            <a:off x="1003137" y="1215284"/>
            <a:ext cx="8496274" cy="5510636"/>
          </a:xfrm>
          <a:prstGeom prst="rect">
            <a:avLst/>
          </a:prstGeom>
        </p:spPr>
      </p:pic>
    </p:spTree>
    <p:extLst>
      <p:ext uri="{BB962C8B-B14F-4D97-AF65-F5344CB8AC3E}">
        <p14:creationId xmlns:p14="http://schemas.microsoft.com/office/powerpoint/2010/main" val="2850360710"/>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6532E-CF8F-44C0-AFBE-18569735C5C4}"/>
              </a:ext>
            </a:extLst>
          </p:cNvPr>
          <p:cNvSpPr>
            <a:spLocks noGrp="1"/>
          </p:cNvSpPr>
          <p:nvPr>
            <p:ph type="title"/>
          </p:nvPr>
        </p:nvSpPr>
        <p:spPr>
          <a:xfrm>
            <a:off x="838200" y="0"/>
            <a:ext cx="10515600" cy="1325563"/>
          </a:xfrm>
        </p:spPr>
        <p:txBody>
          <a:bodyPr vert="horz" lIns="91440" tIns="45720" rIns="91440" bIns="45720" rtlCol="0" anchor="ctr">
            <a:normAutofit/>
          </a:bodyPr>
          <a:lstStyle/>
          <a:p>
            <a:r>
              <a:rPr lang="en-SG" b="1" dirty="0"/>
              <a:t>Google Ads Campaign</a:t>
            </a:r>
          </a:p>
        </p:txBody>
      </p:sp>
      <p:pic>
        <p:nvPicPr>
          <p:cNvPr id="4" name="Picture 3">
            <a:extLst>
              <a:ext uri="{FF2B5EF4-FFF2-40B4-BE49-F238E27FC236}">
                <a16:creationId xmlns:a16="http://schemas.microsoft.com/office/drawing/2014/main" id="{47F7D2AD-E9D7-1076-D408-2DF33426BEF2}"/>
              </a:ext>
            </a:extLst>
          </p:cNvPr>
          <p:cNvPicPr>
            <a:picLocks noChangeAspect="1"/>
          </p:cNvPicPr>
          <p:nvPr/>
        </p:nvPicPr>
        <p:blipFill>
          <a:blip r:embed="rId2"/>
          <a:stretch>
            <a:fillRect/>
          </a:stretch>
        </p:blipFill>
        <p:spPr>
          <a:xfrm>
            <a:off x="838200" y="1236899"/>
            <a:ext cx="9728744" cy="4991181"/>
          </a:xfrm>
          <a:prstGeom prst="rect">
            <a:avLst/>
          </a:prstGeom>
        </p:spPr>
      </p:pic>
    </p:spTree>
    <p:extLst>
      <p:ext uri="{BB962C8B-B14F-4D97-AF65-F5344CB8AC3E}">
        <p14:creationId xmlns:p14="http://schemas.microsoft.com/office/powerpoint/2010/main" val="3961072302"/>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6532E-CF8F-44C0-AFBE-18569735C5C4}"/>
              </a:ext>
            </a:extLst>
          </p:cNvPr>
          <p:cNvSpPr>
            <a:spLocks noGrp="1"/>
          </p:cNvSpPr>
          <p:nvPr>
            <p:ph type="title"/>
          </p:nvPr>
        </p:nvSpPr>
        <p:spPr>
          <a:xfrm>
            <a:off x="838200" y="0"/>
            <a:ext cx="10515600" cy="1325563"/>
          </a:xfrm>
        </p:spPr>
        <p:txBody>
          <a:bodyPr vert="horz" lIns="91440" tIns="45720" rIns="91440" bIns="45720" rtlCol="0" anchor="ctr">
            <a:normAutofit/>
          </a:bodyPr>
          <a:lstStyle/>
          <a:p>
            <a:r>
              <a:rPr lang="en-SG" b="1" dirty="0"/>
              <a:t>Google Ads Campaign</a:t>
            </a:r>
          </a:p>
        </p:txBody>
      </p:sp>
      <p:pic>
        <p:nvPicPr>
          <p:cNvPr id="5" name="Picture 4">
            <a:extLst>
              <a:ext uri="{FF2B5EF4-FFF2-40B4-BE49-F238E27FC236}">
                <a16:creationId xmlns:a16="http://schemas.microsoft.com/office/drawing/2014/main" id="{41049E3B-4E66-0946-09C6-3FAA595BBC83}"/>
              </a:ext>
            </a:extLst>
          </p:cNvPr>
          <p:cNvPicPr>
            <a:picLocks noChangeAspect="1"/>
          </p:cNvPicPr>
          <p:nvPr/>
        </p:nvPicPr>
        <p:blipFill>
          <a:blip r:embed="rId2"/>
          <a:stretch>
            <a:fillRect/>
          </a:stretch>
        </p:blipFill>
        <p:spPr>
          <a:xfrm>
            <a:off x="912340" y="1210840"/>
            <a:ext cx="8099580" cy="5459338"/>
          </a:xfrm>
          <a:prstGeom prst="rect">
            <a:avLst/>
          </a:prstGeom>
        </p:spPr>
      </p:pic>
      <p:sp>
        <p:nvSpPr>
          <p:cNvPr id="9" name="TextBox 8">
            <a:extLst>
              <a:ext uri="{FF2B5EF4-FFF2-40B4-BE49-F238E27FC236}">
                <a16:creationId xmlns:a16="http://schemas.microsoft.com/office/drawing/2014/main" id="{2E5EB41F-0387-BCE9-EB1B-C5E84C68233D}"/>
              </a:ext>
            </a:extLst>
          </p:cNvPr>
          <p:cNvSpPr txBox="1"/>
          <p:nvPr/>
        </p:nvSpPr>
        <p:spPr>
          <a:xfrm>
            <a:off x="9086060" y="1678351"/>
            <a:ext cx="2674140" cy="5016758"/>
          </a:xfrm>
          <a:prstGeom prst="rect">
            <a:avLst/>
          </a:prstGeom>
          <a:noFill/>
        </p:spPr>
        <p:txBody>
          <a:bodyPr wrap="square">
            <a:spAutoFit/>
          </a:bodyPr>
          <a:lstStyle/>
          <a:p>
            <a:r>
              <a:rPr lang="en-US" sz="2000" dirty="0"/>
              <a:t>Performance of individual Keywords will be viewed in the “</a:t>
            </a:r>
            <a:r>
              <a:rPr lang="en-US" sz="2000" dirty="0" err="1"/>
              <a:t>Keywords→Search</a:t>
            </a:r>
            <a:r>
              <a:rPr lang="en-US" sz="2000" dirty="0"/>
              <a:t> Keywords”. Note the performance and spent (Avg. CPC and Cost) of each keyword can be adjusted (deleted) accordingly. By clicking the “+”, you may add additional Keyword as you discover through your continuous keyword research process. </a:t>
            </a:r>
            <a:endParaRPr lang="en-SG" sz="2000" dirty="0"/>
          </a:p>
        </p:txBody>
      </p:sp>
    </p:spTree>
    <p:extLst>
      <p:ext uri="{BB962C8B-B14F-4D97-AF65-F5344CB8AC3E}">
        <p14:creationId xmlns:p14="http://schemas.microsoft.com/office/powerpoint/2010/main" val="12633744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6532E-CF8F-44C0-AFBE-18569735C5C4}"/>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SG" b="1" dirty="0"/>
              <a:t>1.1 Introduction to Online Advertising</a:t>
            </a:r>
            <a:br>
              <a:rPr lang="en-SG" b="1" dirty="0"/>
            </a:br>
            <a:r>
              <a:rPr lang="en-SG" sz="4000" b="1" dirty="0">
                <a:solidFill>
                  <a:schemeClr val="accent2"/>
                </a:solidFill>
              </a:rPr>
              <a:t>(Search Engine Marketing)</a:t>
            </a:r>
            <a:endParaRPr lang="en-SG" b="1" dirty="0">
              <a:solidFill>
                <a:schemeClr val="accent2"/>
              </a:solidFill>
            </a:endParaRPr>
          </a:p>
        </p:txBody>
      </p:sp>
      <p:sp>
        <p:nvSpPr>
          <p:cNvPr id="7" name="TextBox 6">
            <a:extLst>
              <a:ext uri="{FF2B5EF4-FFF2-40B4-BE49-F238E27FC236}">
                <a16:creationId xmlns:a16="http://schemas.microsoft.com/office/drawing/2014/main" id="{31E101EB-3253-E858-1C4E-6EDB35A68901}"/>
              </a:ext>
            </a:extLst>
          </p:cNvPr>
          <p:cNvSpPr txBox="1"/>
          <p:nvPr/>
        </p:nvSpPr>
        <p:spPr>
          <a:xfrm>
            <a:off x="838200" y="2446794"/>
            <a:ext cx="10784840" cy="3785652"/>
          </a:xfrm>
          <a:prstGeom prst="rect">
            <a:avLst/>
          </a:prstGeom>
          <a:noFill/>
        </p:spPr>
        <p:txBody>
          <a:bodyPr wrap="square">
            <a:spAutoFit/>
          </a:bodyPr>
          <a:lstStyle/>
          <a:p>
            <a:pPr marL="571500" indent="-571500">
              <a:buFont typeface="Arial" panose="020B0604020202020204" pitchFamily="34" charset="0"/>
              <a:buChar char="•"/>
            </a:pPr>
            <a:r>
              <a:rPr lang="en-US" sz="4000" dirty="0"/>
              <a:t>Search Engine Marketing is the process of creating paid advertising campaigns that appear in the search engine results. </a:t>
            </a:r>
          </a:p>
          <a:p>
            <a:endParaRPr lang="en-US" sz="4000" dirty="0"/>
          </a:p>
          <a:p>
            <a:pPr marL="571500" indent="-571500">
              <a:buFont typeface="Arial" panose="020B0604020202020204" pitchFamily="34" charset="0"/>
              <a:buChar char="•"/>
            </a:pPr>
            <a:r>
              <a:rPr lang="en-US" sz="4000" dirty="0"/>
              <a:t>Advertisers pay to target keywords based on their potential customers search terms. </a:t>
            </a:r>
            <a:endParaRPr lang="en-SG" sz="4000" dirty="0"/>
          </a:p>
        </p:txBody>
      </p:sp>
    </p:spTree>
    <p:extLst>
      <p:ext uri="{BB962C8B-B14F-4D97-AF65-F5344CB8AC3E}">
        <p14:creationId xmlns:p14="http://schemas.microsoft.com/office/powerpoint/2010/main" val="2095669640"/>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05D3E30-4BCE-3776-9544-7FE4DAD23A88}"/>
              </a:ext>
            </a:extLst>
          </p:cNvPr>
          <p:cNvSpPr txBox="1">
            <a:spLocks/>
          </p:cNvSpPr>
          <p:nvPr/>
        </p:nvSpPr>
        <p:spPr>
          <a:xfrm>
            <a:off x="838200" y="365126"/>
            <a:ext cx="10515600" cy="74222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SG" b="1" dirty="0"/>
              <a:t>Portfolio Activity 4.5 </a:t>
            </a:r>
          </a:p>
        </p:txBody>
      </p:sp>
      <p:pic>
        <p:nvPicPr>
          <p:cNvPr id="6" name="Picture 5">
            <a:extLst>
              <a:ext uri="{FF2B5EF4-FFF2-40B4-BE49-F238E27FC236}">
                <a16:creationId xmlns:a16="http://schemas.microsoft.com/office/drawing/2014/main" id="{22D31DA3-6005-BBE9-53FA-B84EE7ACF0B8}"/>
              </a:ext>
            </a:extLst>
          </p:cNvPr>
          <p:cNvPicPr>
            <a:picLocks noChangeAspect="1"/>
          </p:cNvPicPr>
          <p:nvPr/>
        </p:nvPicPr>
        <p:blipFill rotWithShape="1">
          <a:blip r:embed="rId2"/>
          <a:srcRect l="5441" t="21126" r="5209" b="8571"/>
          <a:stretch/>
        </p:blipFill>
        <p:spPr>
          <a:xfrm>
            <a:off x="5699760" y="479284"/>
            <a:ext cx="772573" cy="513906"/>
          </a:xfrm>
          <a:prstGeom prst="rect">
            <a:avLst/>
          </a:prstGeom>
        </p:spPr>
      </p:pic>
      <p:sp>
        <p:nvSpPr>
          <p:cNvPr id="7" name="Title 1">
            <a:extLst>
              <a:ext uri="{FF2B5EF4-FFF2-40B4-BE49-F238E27FC236}">
                <a16:creationId xmlns:a16="http://schemas.microsoft.com/office/drawing/2014/main" id="{0C94F87E-D991-C1B2-9E4E-7799ED03E1A2}"/>
              </a:ext>
            </a:extLst>
          </p:cNvPr>
          <p:cNvSpPr txBox="1">
            <a:spLocks/>
          </p:cNvSpPr>
          <p:nvPr/>
        </p:nvSpPr>
        <p:spPr>
          <a:xfrm>
            <a:off x="441960" y="1320166"/>
            <a:ext cx="10515600" cy="74222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457200" lvl="1"/>
            <a:r>
              <a:rPr lang="en-US" kern="0" dirty="0">
                <a:solidFill>
                  <a:sysClr val="windowText" lastClr="000000"/>
                </a:solidFill>
                <a:latin typeface="Arial" panose="020B0604020202020204" pitchFamily="34" charset="0"/>
                <a:ea typeface="Calibri" panose="020F0502020204030204" pitchFamily="34" charset="0"/>
                <a:cs typeface="Calibri Light" panose="020F0302020204030204" pitchFamily="34" charset="0"/>
              </a:rPr>
              <a:t>View and Screenshot the Campaign Report Ad. </a:t>
            </a:r>
            <a:r>
              <a:rPr lang="en-US" kern="0">
                <a:solidFill>
                  <a:sysClr val="windowText" lastClr="000000"/>
                </a:solidFill>
                <a:latin typeface="Arial" panose="020B0604020202020204" pitchFamily="34" charset="0"/>
                <a:ea typeface="Calibri" panose="020F0502020204030204" pitchFamily="34" charset="0"/>
                <a:cs typeface="Calibri Light" panose="020F0302020204030204" pitchFamily="34" charset="0"/>
              </a:rPr>
              <a:t>Paste it here.</a:t>
            </a:r>
            <a:endParaRPr lang="en-SG" kern="0" dirty="0">
              <a:solidFill>
                <a:sysClr val="windowText" lastClr="000000"/>
              </a:solidFill>
              <a:latin typeface="Calibri" panose="020F0502020204030204" pitchFamily="34" charset="0"/>
              <a:ea typeface="Calibri" panose="020F0502020204030204" pitchFamily="34" charset="0"/>
              <a:cs typeface="Calibri Light" panose="020F0302020204030204" pitchFamily="34" charset="0"/>
            </a:endParaRPr>
          </a:p>
        </p:txBody>
      </p:sp>
      <p:pic>
        <p:nvPicPr>
          <p:cNvPr id="2" name="Picture 1">
            <a:extLst>
              <a:ext uri="{FF2B5EF4-FFF2-40B4-BE49-F238E27FC236}">
                <a16:creationId xmlns:a16="http://schemas.microsoft.com/office/drawing/2014/main" id="{C702BB68-B69D-FC08-DC8C-49419CF6D4EE}"/>
              </a:ext>
            </a:extLst>
          </p:cNvPr>
          <p:cNvPicPr>
            <a:picLocks noChangeAspect="1"/>
          </p:cNvPicPr>
          <p:nvPr/>
        </p:nvPicPr>
        <p:blipFill rotWithShape="1">
          <a:blip r:embed="rId3"/>
          <a:srcRect t="15598" r="1129"/>
          <a:stretch/>
        </p:blipFill>
        <p:spPr>
          <a:xfrm>
            <a:off x="1308580" y="1965730"/>
            <a:ext cx="8008140" cy="4607790"/>
          </a:xfrm>
          <a:prstGeom prst="rect">
            <a:avLst/>
          </a:prstGeom>
        </p:spPr>
      </p:pic>
    </p:spTree>
    <p:extLst>
      <p:ext uri="{BB962C8B-B14F-4D97-AF65-F5344CB8AC3E}">
        <p14:creationId xmlns:p14="http://schemas.microsoft.com/office/powerpoint/2010/main" val="144677384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6532E-CF8F-44C0-AFBE-18569735C5C4}"/>
              </a:ext>
            </a:extLst>
          </p:cNvPr>
          <p:cNvSpPr>
            <a:spLocks noGrp="1"/>
          </p:cNvSpPr>
          <p:nvPr>
            <p:ph type="title"/>
          </p:nvPr>
        </p:nvSpPr>
        <p:spPr>
          <a:xfrm>
            <a:off x="838200" y="365126"/>
            <a:ext cx="10515600" cy="742222"/>
          </a:xfrm>
        </p:spPr>
        <p:txBody>
          <a:bodyPr/>
          <a:lstStyle/>
          <a:p>
            <a:r>
              <a:rPr lang="en-SG" b="1" dirty="0"/>
              <a:t>Portfolio Activity 4.1 to 4.5</a:t>
            </a:r>
          </a:p>
        </p:txBody>
      </p:sp>
      <p:sp>
        <p:nvSpPr>
          <p:cNvPr id="3" name="Rectangle 2">
            <a:extLst>
              <a:ext uri="{FF2B5EF4-FFF2-40B4-BE49-F238E27FC236}">
                <a16:creationId xmlns:a16="http://schemas.microsoft.com/office/drawing/2014/main" id="{B6ED0638-FBCF-40B0-98AE-8F6D95A96BBA}"/>
              </a:ext>
            </a:extLst>
          </p:cNvPr>
          <p:cNvSpPr/>
          <p:nvPr/>
        </p:nvSpPr>
        <p:spPr>
          <a:xfrm>
            <a:off x="578840" y="1107348"/>
            <a:ext cx="11333527" cy="5750652"/>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4" name="TextBox 3">
            <a:extLst>
              <a:ext uri="{FF2B5EF4-FFF2-40B4-BE49-F238E27FC236}">
                <a16:creationId xmlns:a16="http://schemas.microsoft.com/office/drawing/2014/main" id="{34A9CFA3-B840-40E8-AF20-17DB92C70489}"/>
              </a:ext>
            </a:extLst>
          </p:cNvPr>
          <p:cNvSpPr txBox="1"/>
          <p:nvPr/>
        </p:nvSpPr>
        <p:spPr>
          <a:xfrm>
            <a:off x="1069596" y="1292258"/>
            <a:ext cx="10352014" cy="3441840"/>
          </a:xfrm>
          <a:prstGeom prst="rect">
            <a:avLst/>
          </a:prstGeom>
          <a:noFill/>
        </p:spPr>
        <p:txBody>
          <a:bodyPr wrap="square" rtlCol="0">
            <a:spAutoFit/>
          </a:bodyPr>
          <a:lstStyle/>
          <a:p>
            <a:pPr>
              <a:lnSpc>
                <a:spcPct val="150000"/>
              </a:lnSpc>
            </a:pPr>
            <a:r>
              <a:rPr lang="en-SG" sz="3600" b="1" dirty="0"/>
              <a:t>Create a Google Search Ad</a:t>
            </a:r>
          </a:p>
          <a:p>
            <a:pPr marL="285750" indent="-285750">
              <a:lnSpc>
                <a:spcPct val="150000"/>
              </a:lnSpc>
              <a:buFont typeface="Arial" panose="020B0604020202020204" pitchFamily="34" charset="0"/>
              <a:buChar char="•"/>
            </a:pPr>
            <a:r>
              <a:rPr lang="en-SG" sz="2800" dirty="0"/>
              <a:t>Setup a Google Search Ad campaign</a:t>
            </a:r>
          </a:p>
          <a:p>
            <a:pPr marL="285750" indent="-285750">
              <a:lnSpc>
                <a:spcPct val="150000"/>
              </a:lnSpc>
              <a:buFont typeface="Arial" panose="020B0604020202020204" pitchFamily="34" charset="0"/>
              <a:buChar char="•"/>
            </a:pPr>
            <a:r>
              <a:rPr lang="en-SG" sz="2800" dirty="0"/>
              <a:t>Discover &amp; setup search Keywords</a:t>
            </a:r>
          </a:p>
          <a:p>
            <a:pPr marL="285750" indent="-285750">
              <a:lnSpc>
                <a:spcPct val="150000"/>
              </a:lnSpc>
              <a:buFont typeface="Arial" panose="020B0604020202020204" pitchFamily="34" charset="0"/>
              <a:buChar char="•"/>
            </a:pPr>
            <a:r>
              <a:rPr lang="en-SG" sz="2800" dirty="0"/>
              <a:t>Create an Ad</a:t>
            </a:r>
          </a:p>
          <a:p>
            <a:pPr marL="285750" indent="-285750">
              <a:lnSpc>
                <a:spcPct val="150000"/>
              </a:lnSpc>
              <a:buFont typeface="Arial" panose="020B0604020202020204" pitchFamily="34" charset="0"/>
              <a:buChar char="•"/>
            </a:pPr>
            <a:r>
              <a:rPr lang="en-SG" sz="2800" dirty="0"/>
              <a:t>View campaign report</a:t>
            </a:r>
          </a:p>
        </p:txBody>
      </p:sp>
    </p:spTree>
    <p:extLst>
      <p:ext uri="{BB962C8B-B14F-4D97-AF65-F5344CB8AC3E}">
        <p14:creationId xmlns:p14="http://schemas.microsoft.com/office/powerpoint/2010/main" val="672403428"/>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bg>
      <p:bgPr>
        <a:solidFill>
          <a:schemeClr val="accent5">
            <a:lumMod val="60000"/>
            <a:lumOff val="40000"/>
          </a:schemeClr>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24F3D07E-838C-4889-9476-368D23072D0B}"/>
              </a:ext>
            </a:extLst>
          </p:cNvPr>
          <p:cNvSpPr txBox="1">
            <a:spLocks/>
          </p:cNvSpPr>
          <p:nvPr/>
        </p:nvSpPr>
        <p:spPr>
          <a:xfrm>
            <a:off x="1524000" y="2235200"/>
            <a:ext cx="9144000" cy="3203074"/>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lang="en-US" b="1" dirty="0">
                <a:solidFill>
                  <a:prstClr val="white"/>
                </a:solidFill>
                <a:latin typeface="Calibri Light" panose="020F0302020204030204"/>
              </a:rPr>
              <a:t>Written Assessment</a:t>
            </a:r>
            <a:endParaRPr kumimoji="0" lang="en-US" sz="4400" b="1" i="0" u="none" strike="noStrike" kern="1200" cap="none" spc="0" normalizeH="0" baseline="0" noProof="0" dirty="0">
              <a:ln>
                <a:noFill/>
              </a:ln>
              <a:solidFill>
                <a:prstClr val="white"/>
              </a:solidFill>
              <a:effectLst/>
              <a:uLnTx/>
              <a:uFillTx/>
              <a:latin typeface="Calibri Light" panose="020F0302020204030204"/>
              <a:ea typeface="+mj-ea"/>
              <a:cs typeface="+mj-cs"/>
            </a:endParaRPr>
          </a:p>
          <a:p>
            <a:pPr marL="0" marR="0" lvl="0" indent="0" algn="ctr" defTabSz="914400" rtl="0" eaLnBrk="1" fontAlgn="auto" latinLnBrk="0" hangingPunct="1">
              <a:lnSpc>
                <a:spcPct val="90000"/>
              </a:lnSpc>
              <a:spcBef>
                <a:spcPct val="0"/>
              </a:spcBef>
              <a:spcAft>
                <a:spcPts val="0"/>
              </a:spcAft>
              <a:buClrTx/>
              <a:buSzTx/>
              <a:buFontTx/>
              <a:buNone/>
              <a:tabLst/>
              <a:defRPr/>
            </a:pPr>
            <a:endParaRPr kumimoji="0" lang="en-US" sz="4400" b="1" i="0" u="none" strike="noStrike" kern="1200" cap="none" spc="0" normalizeH="0" baseline="0" noProof="0" dirty="0">
              <a:ln>
                <a:noFill/>
              </a:ln>
              <a:solidFill>
                <a:prstClr val="white"/>
              </a:solidFill>
              <a:effectLst/>
              <a:uLnTx/>
              <a:uFillTx/>
              <a:latin typeface="Calibri Light" panose="020F0302020204030204"/>
              <a:ea typeface="+mj-ea"/>
              <a:cs typeface="+mj-cs"/>
            </a:endParaRPr>
          </a:p>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a:ln>
                  <a:noFill/>
                </a:ln>
                <a:solidFill>
                  <a:prstClr val="black"/>
                </a:solidFill>
                <a:effectLst/>
                <a:uLnTx/>
                <a:uFillTx/>
                <a:latin typeface="Calibri Light" panose="020F0302020204030204"/>
                <a:ea typeface="+mj-ea"/>
                <a:cs typeface="+mj-cs"/>
              </a:rPr>
              <a:t>Short-answer Questions</a:t>
            </a:r>
          </a:p>
          <a:p>
            <a:pPr marL="0" marR="0" lvl="0" indent="0" algn="ctr" defTabSz="914400" rtl="0" eaLnBrk="1" fontAlgn="auto" latinLnBrk="0" hangingPunct="1">
              <a:lnSpc>
                <a:spcPct val="90000"/>
              </a:lnSpc>
              <a:spcBef>
                <a:spcPct val="0"/>
              </a:spcBef>
              <a:spcAft>
                <a:spcPts val="0"/>
              </a:spcAft>
              <a:buClrTx/>
              <a:buSzTx/>
              <a:buFontTx/>
              <a:buNone/>
              <a:tabLst/>
              <a:defRPr/>
            </a:pPr>
            <a:r>
              <a:rPr lang="en-US" sz="3700" b="1" dirty="0">
                <a:solidFill>
                  <a:prstClr val="black"/>
                </a:solidFill>
                <a:latin typeface="Calibri Light" panose="020F0302020204030204"/>
              </a:rPr>
              <a:t>(30minutes)</a:t>
            </a:r>
            <a:endParaRPr kumimoji="0" lang="en-SG" sz="3700" b="1" i="0" u="none" strike="noStrike" kern="1200" cap="none" spc="0" normalizeH="0" baseline="0" noProof="0" dirty="0">
              <a:ln>
                <a:noFill/>
              </a:ln>
              <a:solidFill>
                <a:prstClr val="black"/>
              </a:solidFill>
              <a:effectLst/>
              <a:uLnTx/>
              <a:uFillTx/>
              <a:latin typeface="Calibri Light" panose="020F0302020204030204"/>
              <a:ea typeface="+mj-ea"/>
              <a:cs typeface="+mj-cs"/>
            </a:endParaRPr>
          </a:p>
        </p:txBody>
      </p:sp>
    </p:spTree>
    <p:extLst>
      <p:ext uri="{BB962C8B-B14F-4D97-AF65-F5344CB8AC3E}">
        <p14:creationId xmlns:p14="http://schemas.microsoft.com/office/powerpoint/2010/main" val="480478938"/>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9B6F866A-E431-A9F0-B0E7-2342A849E6C4}"/>
              </a:ext>
            </a:extLst>
          </p:cNvPr>
          <p:cNvSpPr txBox="1">
            <a:spLocks/>
          </p:cNvSpPr>
          <p:nvPr/>
        </p:nvSpPr>
        <p:spPr>
          <a:xfrm>
            <a:off x="1524000" y="2547134"/>
            <a:ext cx="9144000" cy="238760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a:ln>
                  <a:noFill/>
                </a:ln>
                <a:solidFill>
                  <a:prstClr val="black"/>
                </a:solidFill>
                <a:effectLst/>
                <a:uLnTx/>
                <a:uFillTx/>
                <a:latin typeface="Calibri Light" panose="020F0302020204030204"/>
                <a:ea typeface="+mj-ea"/>
                <a:cs typeface="+mj-cs"/>
              </a:rPr>
              <a:t>LU5: </a:t>
            </a:r>
            <a:r>
              <a:rPr lang="en-US" b="1" dirty="0">
                <a:solidFill>
                  <a:prstClr val="black"/>
                </a:solidFill>
                <a:latin typeface="Calibri Light" panose="020F0302020204030204"/>
              </a:rPr>
              <a:t>Google Ads Tools</a:t>
            </a:r>
            <a:endParaRPr kumimoji="0" lang="en-SG" sz="4400" b="1" i="0" u="none" strike="noStrike" kern="1200" cap="none" spc="0" normalizeH="0" baseline="0" noProof="0" dirty="0">
              <a:ln>
                <a:noFill/>
              </a:ln>
              <a:solidFill>
                <a:prstClr val="black"/>
              </a:solidFill>
              <a:effectLst/>
              <a:uLnTx/>
              <a:uFillTx/>
              <a:latin typeface="Calibri Light" panose="020F0302020204030204"/>
              <a:ea typeface="+mj-ea"/>
              <a:cs typeface="+mj-cs"/>
            </a:endParaRPr>
          </a:p>
        </p:txBody>
      </p:sp>
    </p:spTree>
    <p:extLst>
      <p:ext uri="{BB962C8B-B14F-4D97-AF65-F5344CB8AC3E}">
        <p14:creationId xmlns:p14="http://schemas.microsoft.com/office/powerpoint/2010/main" val="324776658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6532E-CF8F-44C0-AFBE-18569735C5C4}"/>
              </a:ext>
            </a:extLst>
          </p:cNvPr>
          <p:cNvSpPr>
            <a:spLocks noGrp="1"/>
          </p:cNvSpPr>
          <p:nvPr>
            <p:ph type="title"/>
          </p:nvPr>
        </p:nvSpPr>
        <p:spPr>
          <a:xfrm>
            <a:off x="838200" y="365126"/>
            <a:ext cx="10515600" cy="742222"/>
          </a:xfrm>
        </p:spPr>
        <p:txBody>
          <a:bodyPr/>
          <a:lstStyle/>
          <a:p>
            <a:r>
              <a:rPr lang="en-SG" b="1" dirty="0"/>
              <a:t>Learning Outcomes</a:t>
            </a:r>
          </a:p>
        </p:txBody>
      </p:sp>
      <p:graphicFrame>
        <p:nvGraphicFramePr>
          <p:cNvPr id="4" name="Table 4">
            <a:extLst>
              <a:ext uri="{FF2B5EF4-FFF2-40B4-BE49-F238E27FC236}">
                <a16:creationId xmlns:a16="http://schemas.microsoft.com/office/drawing/2014/main" id="{D42D24FB-0D58-48D4-937F-9B038F5E5BFB}"/>
              </a:ext>
            </a:extLst>
          </p:cNvPr>
          <p:cNvGraphicFramePr>
            <a:graphicFrameLocks noGrp="1"/>
          </p:cNvGraphicFramePr>
          <p:nvPr>
            <p:extLst>
              <p:ext uri="{D42A27DB-BD31-4B8C-83A1-F6EECF244321}">
                <p14:modId xmlns:p14="http://schemas.microsoft.com/office/powerpoint/2010/main" val="1582556235"/>
              </p:ext>
            </p:extLst>
          </p:nvPr>
        </p:nvGraphicFramePr>
        <p:xfrm>
          <a:off x="1191237" y="1107348"/>
          <a:ext cx="10162563" cy="5608320"/>
        </p:xfrm>
        <a:graphic>
          <a:graphicData uri="http://schemas.openxmlformats.org/drawingml/2006/table">
            <a:tbl>
              <a:tblPr firstRow="1" bandRow="1">
                <a:tableStyleId>{B301B821-A1FF-4177-AEE7-76D212191A09}</a:tableStyleId>
              </a:tblPr>
              <a:tblGrid>
                <a:gridCol w="1459684">
                  <a:extLst>
                    <a:ext uri="{9D8B030D-6E8A-4147-A177-3AD203B41FA5}">
                      <a16:colId xmlns:a16="http://schemas.microsoft.com/office/drawing/2014/main" val="4289861089"/>
                    </a:ext>
                  </a:extLst>
                </a:gridCol>
                <a:gridCol w="8702879">
                  <a:extLst>
                    <a:ext uri="{9D8B030D-6E8A-4147-A177-3AD203B41FA5}">
                      <a16:colId xmlns:a16="http://schemas.microsoft.com/office/drawing/2014/main" val="2249423075"/>
                    </a:ext>
                  </a:extLst>
                </a:gridCol>
              </a:tblGrid>
              <a:tr h="370840">
                <a:tc>
                  <a:txBody>
                    <a:bodyPr/>
                    <a:lstStyle/>
                    <a:p>
                      <a:pPr algn="ctr"/>
                      <a:endParaRPr lang="en-SG" sz="3200" dirty="0"/>
                    </a:p>
                  </a:txBody>
                  <a:tcPr/>
                </a:tc>
                <a:tc>
                  <a:txBody>
                    <a:bodyPr/>
                    <a:lstStyle/>
                    <a:p>
                      <a:r>
                        <a:rPr lang="en-SG" sz="3200" dirty="0"/>
                        <a:t>Google Ads Tools</a:t>
                      </a:r>
                    </a:p>
                  </a:txBody>
                  <a:tcPr/>
                </a:tc>
                <a:extLst>
                  <a:ext uri="{0D108BD9-81ED-4DB2-BD59-A6C34878D82A}">
                    <a16:rowId xmlns:a16="http://schemas.microsoft.com/office/drawing/2014/main" val="1179310683"/>
                  </a:ext>
                </a:extLst>
              </a:tr>
              <a:tr h="370840">
                <a:tc>
                  <a:txBody>
                    <a:bodyPr/>
                    <a:lstStyle/>
                    <a:p>
                      <a:pPr algn="ctr"/>
                      <a:r>
                        <a:rPr lang="en-SG" sz="2400" b="1" dirty="0"/>
                        <a:t>LO5</a:t>
                      </a:r>
                    </a:p>
                  </a:txBody>
                  <a:tcPr/>
                </a:tc>
                <a:tc>
                  <a:txBody>
                    <a:bodyPr/>
                    <a:lstStyle/>
                    <a:p>
                      <a:r>
                        <a:rPr lang="en-SG" sz="2400" b="1" dirty="0"/>
                        <a:t>Apply search engine tools to optimise the effectiveness of search engine marketing campaign, including blocking poor quality traffic sources from all campaign</a:t>
                      </a:r>
                    </a:p>
                  </a:txBody>
                  <a:tcPr/>
                </a:tc>
                <a:extLst>
                  <a:ext uri="{0D108BD9-81ED-4DB2-BD59-A6C34878D82A}">
                    <a16:rowId xmlns:a16="http://schemas.microsoft.com/office/drawing/2014/main" val="1019481775"/>
                  </a:ext>
                </a:extLst>
              </a:tr>
              <a:tr h="370840">
                <a:tc>
                  <a:txBody>
                    <a:bodyPr/>
                    <a:lstStyle/>
                    <a:p>
                      <a:pPr algn="ctr"/>
                      <a:r>
                        <a:rPr lang="en-SG" sz="2400" dirty="0"/>
                        <a:t>K6</a:t>
                      </a:r>
                    </a:p>
                  </a:txBody>
                  <a:tcPr/>
                </a:tc>
                <a:tc>
                  <a:txBody>
                    <a:bodyPr/>
                    <a:lstStyle/>
                    <a:p>
                      <a:r>
                        <a:rPr lang="en-SG" sz="2400" dirty="0"/>
                        <a:t>Campaign management tools</a:t>
                      </a:r>
                    </a:p>
                  </a:txBody>
                  <a:tcPr/>
                </a:tc>
                <a:extLst>
                  <a:ext uri="{0D108BD9-81ED-4DB2-BD59-A6C34878D82A}">
                    <a16:rowId xmlns:a16="http://schemas.microsoft.com/office/drawing/2014/main" val="2885490026"/>
                  </a:ext>
                </a:extLst>
              </a:tr>
              <a:tr h="370840">
                <a:tc>
                  <a:txBody>
                    <a:bodyPr/>
                    <a:lstStyle/>
                    <a:p>
                      <a:pPr algn="ctr"/>
                      <a:r>
                        <a:rPr lang="en-SG" sz="2400" dirty="0"/>
                        <a:t>K7</a:t>
                      </a:r>
                    </a:p>
                  </a:txBody>
                  <a:tcPr/>
                </a:tc>
                <a:tc>
                  <a:txBody>
                    <a:bodyPr/>
                    <a:lstStyle/>
                    <a:p>
                      <a:r>
                        <a:rPr lang="en-SG" sz="2400" dirty="0"/>
                        <a:t>Mechanics of social media platforms including blogging and twitter</a:t>
                      </a:r>
                    </a:p>
                  </a:txBody>
                  <a:tcPr/>
                </a:tc>
                <a:extLst>
                  <a:ext uri="{0D108BD9-81ED-4DB2-BD59-A6C34878D82A}">
                    <a16:rowId xmlns:a16="http://schemas.microsoft.com/office/drawing/2014/main" val="1827854430"/>
                  </a:ext>
                </a:extLst>
              </a:tr>
              <a:tr h="370840">
                <a:tc>
                  <a:txBody>
                    <a:bodyPr/>
                    <a:lstStyle/>
                    <a:p>
                      <a:pPr algn="ctr"/>
                      <a:r>
                        <a:rPr lang="en-SG" sz="2400" dirty="0"/>
                        <a:t>K8</a:t>
                      </a:r>
                    </a:p>
                  </a:txBody>
                  <a:tcPr/>
                </a:tc>
                <a:tc>
                  <a:txBody>
                    <a:bodyPr/>
                    <a:lstStyle/>
                    <a:p>
                      <a:r>
                        <a:rPr lang="en-SG" sz="2400" dirty="0"/>
                        <a:t>Features of third party tools and technologies such as Adobe </a:t>
                      </a:r>
                      <a:r>
                        <a:rPr lang="en-SG" sz="2400" dirty="0" err="1"/>
                        <a:t>Adiens</a:t>
                      </a:r>
                      <a:r>
                        <a:rPr lang="en-SG" sz="2400" dirty="0"/>
                        <a:t>, DS3, BrightEdge</a:t>
                      </a:r>
                    </a:p>
                  </a:txBody>
                  <a:tcPr/>
                </a:tc>
                <a:extLst>
                  <a:ext uri="{0D108BD9-81ED-4DB2-BD59-A6C34878D82A}">
                    <a16:rowId xmlns:a16="http://schemas.microsoft.com/office/drawing/2014/main" val="4081578770"/>
                  </a:ext>
                </a:extLst>
              </a:tr>
              <a:tr h="370840">
                <a:tc>
                  <a:txBody>
                    <a:bodyPr/>
                    <a:lstStyle/>
                    <a:p>
                      <a:pPr algn="ctr"/>
                      <a:r>
                        <a:rPr lang="en-SG" sz="2400" dirty="0"/>
                        <a:t>K9</a:t>
                      </a:r>
                    </a:p>
                  </a:txBody>
                  <a:tcPr/>
                </a:tc>
                <a:tc>
                  <a:txBody>
                    <a:bodyPr/>
                    <a:lstStyle/>
                    <a:p>
                      <a:r>
                        <a:rPr lang="en-SG" sz="2400" dirty="0"/>
                        <a:t>Techniques in bid management, ad copy creation, competitor analysis and keyword research</a:t>
                      </a:r>
                    </a:p>
                  </a:txBody>
                  <a:tcPr/>
                </a:tc>
                <a:extLst>
                  <a:ext uri="{0D108BD9-81ED-4DB2-BD59-A6C34878D82A}">
                    <a16:rowId xmlns:a16="http://schemas.microsoft.com/office/drawing/2014/main" val="3671995114"/>
                  </a:ext>
                </a:extLst>
              </a:tr>
              <a:tr h="370840">
                <a:tc>
                  <a:txBody>
                    <a:bodyPr/>
                    <a:lstStyle/>
                    <a:p>
                      <a:pPr algn="ctr"/>
                      <a:r>
                        <a:rPr lang="en-SG" sz="2400" dirty="0"/>
                        <a:t>K10</a:t>
                      </a:r>
                    </a:p>
                  </a:txBody>
                  <a:tcPr/>
                </a:tc>
                <a:tc>
                  <a:txBody>
                    <a:bodyPr/>
                    <a:lstStyle/>
                    <a:p>
                      <a:r>
                        <a:rPr lang="en-SG" sz="2400" dirty="0"/>
                        <a:t>Techniques in conducting split testing on different websites and layouts and design</a:t>
                      </a:r>
                    </a:p>
                  </a:txBody>
                  <a:tcPr/>
                </a:tc>
                <a:extLst>
                  <a:ext uri="{0D108BD9-81ED-4DB2-BD59-A6C34878D82A}">
                    <a16:rowId xmlns:a16="http://schemas.microsoft.com/office/drawing/2014/main" val="837463715"/>
                  </a:ext>
                </a:extLst>
              </a:tr>
              <a:tr h="370840">
                <a:tc>
                  <a:txBody>
                    <a:bodyPr/>
                    <a:lstStyle/>
                    <a:p>
                      <a:pPr algn="ctr"/>
                      <a:r>
                        <a:rPr lang="en-SG" sz="2400" dirty="0"/>
                        <a:t>A5</a:t>
                      </a:r>
                    </a:p>
                  </a:txBody>
                  <a:tcPr/>
                </a:tc>
                <a:tc>
                  <a:txBody>
                    <a:bodyPr/>
                    <a:lstStyle/>
                    <a:p>
                      <a:r>
                        <a:rPr lang="en-SG" sz="2400" dirty="0"/>
                        <a:t>Block poor quality traffic sources from all campaigns</a:t>
                      </a:r>
                    </a:p>
                  </a:txBody>
                  <a:tcPr/>
                </a:tc>
                <a:extLst>
                  <a:ext uri="{0D108BD9-81ED-4DB2-BD59-A6C34878D82A}">
                    <a16:rowId xmlns:a16="http://schemas.microsoft.com/office/drawing/2014/main" val="2427031356"/>
                  </a:ext>
                </a:extLst>
              </a:tr>
            </a:tbl>
          </a:graphicData>
        </a:graphic>
      </p:graphicFrame>
    </p:spTree>
    <p:extLst>
      <p:ext uri="{BB962C8B-B14F-4D97-AF65-F5344CB8AC3E}">
        <p14:creationId xmlns:p14="http://schemas.microsoft.com/office/powerpoint/2010/main" val="74586846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6532E-CF8F-44C0-AFBE-18569735C5C4}"/>
              </a:ext>
            </a:extLst>
          </p:cNvPr>
          <p:cNvSpPr>
            <a:spLocks noGrp="1"/>
          </p:cNvSpPr>
          <p:nvPr>
            <p:ph type="title"/>
          </p:nvPr>
        </p:nvSpPr>
        <p:spPr>
          <a:xfrm>
            <a:off x="838200" y="365126"/>
            <a:ext cx="10515600" cy="742222"/>
          </a:xfrm>
        </p:spPr>
        <p:txBody>
          <a:bodyPr/>
          <a:lstStyle/>
          <a:p>
            <a:r>
              <a:rPr lang="en-SG" b="1" dirty="0"/>
              <a:t>Topics – LU5</a:t>
            </a:r>
          </a:p>
        </p:txBody>
      </p:sp>
      <p:graphicFrame>
        <p:nvGraphicFramePr>
          <p:cNvPr id="4" name="Table 4">
            <a:extLst>
              <a:ext uri="{FF2B5EF4-FFF2-40B4-BE49-F238E27FC236}">
                <a16:creationId xmlns:a16="http://schemas.microsoft.com/office/drawing/2014/main" id="{D42D24FB-0D58-48D4-937F-9B038F5E5BFB}"/>
              </a:ext>
            </a:extLst>
          </p:cNvPr>
          <p:cNvGraphicFramePr>
            <a:graphicFrameLocks noGrp="1"/>
          </p:cNvGraphicFramePr>
          <p:nvPr>
            <p:extLst>
              <p:ext uri="{D42A27DB-BD31-4B8C-83A1-F6EECF244321}">
                <p14:modId xmlns:p14="http://schemas.microsoft.com/office/powerpoint/2010/main" val="2644392650"/>
              </p:ext>
            </p:extLst>
          </p:nvPr>
        </p:nvGraphicFramePr>
        <p:xfrm>
          <a:off x="1897309" y="1523021"/>
          <a:ext cx="8397381" cy="4632960"/>
        </p:xfrm>
        <a:graphic>
          <a:graphicData uri="http://schemas.openxmlformats.org/drawingml/2006/table">
            <a:tbl>
              <a:tblPr firstRow="1" bandRow="1">
                <a:tableStyleId>{B301B821-A1FF-4177-AEE7-76D212191A09}</a:tableStyleId>
              </a:tblPr>
              <a:tblGrid>
                <a:gridCol w="1466676">
                  <a:extLst>
                    <a:ext uri="{9D8B030D-6E8A-4147-A177-3AD203B41FA5}">
                      <a16:colId xmlns:a16="http://schemas.microsoft.com/office/drawing/2014/main" val="4289861089"/>
                    </a:ext>
                  </a:extLst>
                </a:gridCol>
                <a:gridCol w="6930705">
                  <a:extLst>
                    <a:ext uri="{9D8B030D-6E8A-4147-A177-3AD203B41FA5}">
                      <a16:colId xmlns:a16="http://schemas.microsoft.com/office/drawing/2014/main" val="2249423075"/>
                    </a:ext>
                  </a:extLst>
                </a:gridCol>
              </a:tblGrid>
              <a:tr h="370840">
                <a:tc>
                  <a:txBody>
                    <a:bodyPr/>
                    <a:lstStyle/>
                    <a:p>
                      <a:pPr algn="ctr"/>
                      <a:endParaRPr lang="en-SG" sz="3200" dirty="0"/>
                    </a:p>
                  </a:txBody>
                  <a:tcPr/>
                </a:tc>
                <a:tc>
                  <a:txBody>
                    <a:bodyPr/>
                    <a:lstStyle/>
                    <a:p>
                      <a:r>
                        <a:rPr lang="en-SG" sz="3200" dirty="0"/>
                        <a:t>Google Ads Tools</a:t>
                      </a:r>
                    </a:p>
                  </a:txBody>
                  <a:tcPr/>
                </a:tc>
                <a:extLst>
                  <a:ext uri="{0D108BD9-81ED-4DB2-BD59-A6C34878D82A}">
                    <a16:rowId xmlns:a16="http://schemas.microsoft.com/office/drawing/2014/main" val="1179310683"/>
                  </a:ext>
                </a:extLst>
              </a:tr>
              <a:tr h="370840">
                <a:tc>
                  <a:txBody>
                    <a:bodyPr/>
                    <a:lstStyle/>
                    <a:p>
                      <a:pPr algn="ctr"/>
                      <a:r>
                        <a:rPr lang="en-SG" sz="3200" dirty="0"/>
                        <a:t>5.1</a:t>
                      </a:r>
                    </a:p>
                  </a:txBody>
                  <a:tcPr/>
                </a:tc>
                <a:tc>
                  <a:txBody>
                    <a:bodyPr/>
                    <a:lstStyle/>
                    <a:p>
                      <a:r>
                        <a:rPr lang="en-SG" sz="3200" dirty="0"/>
                        <a:t>Keywords and SEO</a:t>
                      </a:r>
                    </a:p>
                  </a:txBody>
                  <a:tcPr/>
                </a:tc>
                <a:extLst>
                  <a:ext uri="{0D108BD9-81ED-4DB2-BD59-A6C34878D82A}">
                    <a16:rowId xmlns:a16="http://schemas.microsoft.com/office/drawing/2014/main" val="1019481775"/>
                  </a:ext>
                </a:extLst>
              </a:tr>
              <a:tr h="370840">
                <a:tc>
                  <a:txBody>
                    <a:bodyPr/>
                    <a:lstStyle/>
                    <a:p>
                      <a:pPr algn="ctr"/>
                      <a:r>
                        <a:rPr lang="en-SG" sz="3200" dirty="0"/>
                        <a:t>5.2</a:t>
                      </a:r>
                    </a:p>
                  </a:txBody>
                  <a:tcPr/>
                </a:tc>
                <a:tc>
                  <a:txBody>
                    <a:bodyPr/>
                    <a:lstStyle/>
                    <a:p>
                      <a:r>
                        <a:rPr lang="en-SG" sz="3200" dirty="0"/>
                        <a:t>Keyword planner</a:t>
                      </a:r>
                    </a:p>
                  </a:txBody>
                  <a:tcPr/>
                </a:tc>
                <a:extLst>
                  <a:ext uri="{0D108BD9-81ED-4DB2-BD59-A6C34878D82A}">
                    <a16:rowId xmlns:a16="http://schemas.microsoft.com/office/drawing/2014/main" val="2885490026"/>
                  </a:ext>
                </a:extLst>
              </a:tr>
              <a:tr h="370840">
                <a:tc>
                  <a:txBody>
                    <a:bodyPr/>
                    <a:lstStyle/>
                    <a:p>
                      <a:pPr algn="ctr"/>
                      <a:r>
                        <a:rPr lang="en-SG" sz="3200" dirty="0"/>
                        <a:t>5.3</a:t>
                      </a:r>
                    </a:p>
                  </a:txBody>
                  <a:tcPr/>
                </a:tc>
                <a:tc>
                  <a:txBody>
                    <a:bodyPr/>
                    <a:lstStyle/>
                    <a:p>
                      <a:r>
                        <a:rPr lang="en-SG" sz="3200" i="0" dirty="0"/>
                        <a:t>Bid strategies</a:t>
                      </a:r>
                    </a:p>
                  </a:txBody>
                  <a:tcPr/>
                </a:tc>
                <a:extLst>
                  <a:ext uri="{0D108BD9-81ED-4DB2-BD59-A6C34878D82A}">
                    <a16:rowId xmlns:a16="http://schemas.microsoft.com/office/drawing/2014/main" val="926478294"/>
                  </a:ext>
                </a:extLst>
              </a:tr>
              <a:tr h="370840">
                <a:tc>
                  <a:txBody>
                    <a:bodyPr/>
                    <a:lstStyle/>
                    <a:p>
                      <a:pPr algn="ctr"/>
                      <a:r>
                        <a:rPr lang="en-SG" sz="3200" dirty="0"/>
                        <a:t>5.4</a:t>
                      </a:r>
                    </a:p>
                  </a:txBody>
                  <a:tcPr/>
                </a:tc>
                <a:tc>
                  <a:txBody>
                    <a:bodyPr/>
                    <a:lstStyle/>
                    <a:p>
                      <a:r>
                        <a:rPr lang="en-SG" sz="3200" i="0" dirty="0"/>
                        <a:t>Negative Keywords</a:t>
                      </a:r>
                    </a:p>
                  </a:txBody>
                  <a:tcPr/>
                </a:tc>
                <a:extLst>
                  <a:ext uri="{0D108BD9-81ED-4DB2-BD59-A6C34878D82A}">
                    <a16:rowId xmlns:a16="http://schemas.microsoft.com/office/drawing/2014/main" val="3968229176"/>
                  </a:ext>
                </a:extLst>
              </a:tr>
              <a:tr h="370840">
                <a:tc>
                  <a:txBody>
                    <a:bodyPr/>
                    <a:lstStyle/>
                    <a:p>
                      <a:pPr algn="ctr"/>
                      <a:r>
                        <a:rPr lang="en-SG" sz="3200" dirty="0"/>
                        <a:t>5.5</a:t>
                      </a:r>
                    </a:p>
                  </a:txBody>
                  <a:tcPr/>
                </a:tc>
                <a:tc>
                  <a:txBody>
                    <a:bodyPr/>
                    <a:lstStyle/>
                    <a:p>
                      <a:r>
                        <a:rPr lang="en-SG" sz="3200" i="0" dirty="0"/>
                        <a:t>Split test</a:t>
                      </a:r>
                    </a:p>
                  </a:txBody>
                  <a:tcPr/>
                </a:tc>
                <a:extLst>
                  <a:ext uri="{0D108BD9-81ED-4DB2-BD59-A6C34878D82A}">
                    <a16:rowId xmlns:a16="http://schemas.microsoft.com/office/drawing/2014/main" val="2587696356"/>
                  </a:ext>
                </a:extLst>
              </a:tr>
              <a:tr h="370840">
                <a:tc>
                  <a:txBody>
                    <a:bodyPr/>
                    <a:lstStyle/>
                    <a:p>
                      <a:pPr algn="ctr"/>
                      <a:r>
                        <a:rPr lang="en-SG" sz="3200" dirty="0"/>
                        <a:t>5.6</a:t>
                      </a:r>
                    </a:p>
                  </a:txBody>
                  <a:tcPr/>
                </a:tc>
                <a:tc>
                  <a:txBody>
                    <a:bodyPr/>
                    <a:lstStyle/>
                    <a:p>
                      <a:r>
                        <a:rPr lang="en-SG" sz="3200" i="0" dirty="0"/>
                        <a:t>Linked accounts</a:t>
                      </a:r>
                    </a:p>
                  </a:txBody>
                  <a:tcPr/>
                </a:tc>
                <a:extLst>
                  <a:ext uri="{0D108BD9-81ED-4DB2-BD59-A6C34878D82A}">
                    <a16:rowId xmlns:a16="http://schemas.microsoft.com/office/drawing/2014/main" val="2915844328"/>
                  </a:ext>
                </a:extLst>
              </a:tr>
              <a:tr h="370840">
                <a:tc>
                  <a:txBody>
                    <a:bodyPr/>
                    <a:lstStyle/>
                    <a:p>
                      <a:pPr algn="ctr"/>
                      <a:r>
                        <a:rPr lang="en-SG" sz="3200" dirty="0"/>
                        <a:t>5.7</a:t>
                      </a:r>
                    </a:p>
                  </a:txBody>
                  <a:tcPr/>
                </a:tc>
                <a:tc>
                  <a:txBody>
                    <a:bodyPr/>
                    <a:lstStyle/>
                    <a:p>
                      <a:r>
                        <a:rPr lang="en-SG" sz="3200" i="0" dirty="0"/>
                        <a:t>Billing and Payment</a:t>
                      </a:r>
                    </a:p>
                  </a:txBody>
                  <a:tcPr/>
                </a:tc>
                <a:extLst>
                  <a:ext uri="{0D108BD9-81ED-4DB2-BD59-A6C34878D82A}">
                    <a16:rowId xmlns:a16="http://schemas.microsoft.com/office/drawing/2014/main" val="2972871644"/>
                  </a:ext>
                </a:extLst>
              </a:tr>
            </a:tbl>
          </a:graphicData>
        </a:graphic>
      </p:graphicFrame>
    </p:spTree>
    <p:extLst>
      <p:ext uri="{BB962C8B-B14F-4D97-AF65-F5344CB8AC3E}">
        <p14:creationId xmlns:p14="http://schemas.microsoft.com/office/powerpoint/2010/main" val="3871106427"/>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6532E-CF8F-44C0-AFBE-18569735C5C4}"/>
              </a:ext>
            </a:extLst>
          </p:cNvPr>
          <p:cNvSpPr>
            <a:spLocks noGrp="1"/>
          </p:cNvSpPr>
          <p:nvPr>
            <p:ph type="title"/>
          </p:nvPr>
        </p:nvSpPr>
        <p:spPr>
          <a:xfrm>
            <a:off x="838200" y="0"/>
            <a:ext cx="10515600" cy="1325563"/>
          </a:xfrm>
        </p:spPr>
        <p:txBody>
          <a:bodyPr vert="horz" lIns="91440" tIns="45720" rIns="91440" bIns="45720" rtlCol="0" anchor="ctr">
            <a:normAutofit/>
          </a:bodyPr>
          <a:lstStyle/>
          <a:p>
            <a:r>
              <a:rPr lang="en-SG" b="1" dirty="0"/>
              <a:t>Campaign Management Tools</a:t>
            </a:r>
          </a:p>
        </p:txBody>
      </p:sp>
      <p:pic>
        <p:nvPicPr>
          <p:cNvPr id="4" name="Picture 3">
            <a:extLst>
              <a:ext uri="{FF2B5EF4-FFF2-40B4-BE49-F238E27FC236}">
                <a16:creationId xmlns:a16="http://schemas.microsoft.com/office/drawing/2014/main" id="{30245DCC-31FF-E04B-E172-EA5A107BE810}"/>
              </a:ext>
            </a:extLst>
          </p:cNvPr>
          <p:cNvPicPr>
            <a:picLocks noChangeAspect="1"/>
          </p:cNvPicPr>
          <p:nvPr/>
        </p:nvPicPr>
        <p:blipFill>
          <a:blip r:embed="rId2"/>
          <a:stretch>
            <a:fillRect/>
          </a:stretch>
        </p:blipFill>
        <p:spPr>
          <a:xfrm>
            <a:off x="713740" y="1445688"/>
            <a:ext cx="10947400" cy="3966624"/>
          </a:xfrm>
          <a:prstGeom prst="rect">
            <a:avLst/>
          </a:prstGeom>
        </p:spPr>
      </p:pic>
    </p:spTree>
    <p:extLst>
      <p:ext uri="{BB962C8B-B14F-4D97-AF65-F5344CB8AC3E}">
        <p14:creationId xmlns:p14="http://schemas.microsoft.com/office/powerpoint/2010/main" val="3052661333"/>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6532E-CF8F-44C0-AFBE-18569735C5C4}"/>
              </a:ext>
            </a:extLst>
          </p:cNvPr>
          <p:cNvSpPr>
            <a:spLocks noGrp="1"/>
          </p:cNvSpPr>
          <p:nvPr>
            <p:ph type="title"/>
          </p:nvPr>
        </p:nvSpPr>
        <p:spPr>
          <a:xfrm>
            <a:off x="838200" y="0"/>
            <a:ext cx="10515600" cy="1325563"/>
          </a:xfrm>
        </p:spPr>
        <p:txBody>
          <a:bodyPr vert="horz" lIns="91440" tIns="45720" rIns="91440" bIns="45720" rtlCol="0" anchor="ctr">
            <a:normAutofit/>
          </a:bodyPr>
          <a:lstStyle/>
          <a:p>
            <a:r>
              <a:rPr lang="en-SG" b="1" dirty="0"/>
              <a:t>Campaign Management Tools</a:t>
            </a:r>
          </a:p>
        </p:txBody>
      </p:sp>
      <p:pic>
        <p:nvPicPr>
          <p:cNvPr id="5" name="Picture 4">
            <a:extLst>
              <a:ext uri="{FF2B5EF4-FFF2-40B4-BE49-F238E27FC236}">
                <a16:creationId xmlns:a16="http://schemas.microsoft.com/office/drawing/2014/main" id="{C9D2EBBF-185F-4454-89DE-F4E7EDDF6ABB}"/>
              </a:ext>
            </a:extLst>
          </p:cNvPr>
          <p:cNvPicPr>
            <a:picLocks noChangeAspect="1"/>
          </p:cNvPicPr>
          <p:nvPr/>
        </p:nvPicPr>
        <p:blipFill>
          <a:blip r:embed="rId2"/>
          <a:stretch>
            <a:fillRect/>
          </a:stretch>
        </p:blipFill>
        <p:spPr>
          <a:xfrm>
            <a:off x="838200" y="1782403"/>
            <a:ext cx="10817491" cy="2911517"/>
          </a:xfrm>
          <a:prstGeom prst="rect">
            <a:avLst/>
          </a:prstGeom>
        </p:spPr>
      </p:pic>
    </p:spTree>
    <p:extLst>
      <p:ext uri="{BB962C8B-B14F-4D97-AF65-F5344CB8AC3E}">
        <p14:creationId xmlns:p14="http://schemas.microsoft.com/office/powerpoint/2010/main" val="3647776967"/>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6532E-CF8F-44C0-AFBE-18569735C5C4}"/>
              </a:ext>
            </a:extLst>
          </p:cNvPr>
          <p:cNvSpPr>
            <a:spLocks noGrp="1"/>
          </p:cNvSpPr>
          <p:nvPr>
            <p:ph type="title"/>
          </p:nvPr>
        </p:nvSpPr>
        <p:spPr>
          <a:xfrm>
            <a:off x="838200" y="0"/>
            <a:ext cx="10515600" cy="1325563"/>
          </a:xfrm>
        </p:spPr>
        <p:txBody>
          <a:bodyPr vert="horz" lIns="91440" tIns="45720" rIns="91440" bIns="45720" rtlCol="0" anchor="ctr">
            <a:normAutofit/>
          </a:bodyPr>
          <a:lstStyle/>
          <a:p>
            <a:r>
              <a:rPr lang="en-SG" b="1" dirty="0"/>
              <a:t>Campaign Management Tools</a:t>
            </a:r>
          </a:p>
        </p:txBody>
      </p:sp>
      <p:pic>
        <p:nvPicPr>
          <p:cNvPr id="4" name="Picture 3">
            <a:extLst>
              <a:ext uri="{FF2B5EF4-FFF2-40B4-BE49-F238E27FC236}">
                <a16:creationId xmlns:a16="http://schemas.microsoft.com/office/drawing/2014/main" id="{CD9A999F-CF09-FA35-A5B3-5FEDCA7FCE81}"/>
              </a:ext>
            </a:extLst>
          </p:cNvPr>
          <p:cNvPicPr>
            <a:picLocks noChangeAspect="1"/>
          </p:cNvPicPr>
          <p:nvPr/>
        </p:nvPicPr>
        <p:blipFill>
          <a:blip r:embed="rId2"/>
          <a:stretch>
            <a:fillRect/>
          </a:stretch>
        </p:blipFill>
        <p:spPr>
          <a:xfrm>
            <a:off x="922496" y="1325562"/>
            <a:ext cx="10592277" cy="4841557"/>
          </a:xfrm>
          <a:prstGeom prst="rect">
            <a:avLst/>
          </a:prstGeom>
        </p:spPr>
      </p:pic>
    </p:spTree>
    <p:extLst>
      <p:ext uri="{BB962C8B-B14F-4D97-AF65-F5344CB8AC3E}">
        <p14:creationId xmlns:p14="http://schemas.microsoft.com/office/powerpoint/2010/main" val="2957629816"/>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6532E-CF8F-44C0-AFBE-18569735C5C4}"/>
              </a:ext>
            </a:extLst>
          </p:cNvPr>
          <p:cNvSpPr>
            <a:spLocks noGrp="1"/>
          </p:cNvSpPr>
          <p:nvPr>
            <p:ph type="title"/>
          </p:nvPr>
        </p:nvSpPr>
        <p:spPr>
          <a:xfrm>
            <a:off x="838200" y="0"/>
            <a:ext cx="10515600" cy="1325563"/>
          </a:xfrm>
        </p:spPr>
        <p:txBody>
          <a:bodyPr vert="horz" lIns="91440" tIns="45720" rIns="91440" bIns="45720" rtlCol="0" anchor="ctr">
            <a:normAutofit/>
          </a:bodyPr>
          <a:lstStyle/>
          <a:p>
            <a:r>
              <a:rPr lang="en-SG" b="1" dirty="0"/>
              <a:t>Campaign Management Tools</a:t>
            </a:r>
          </a:p>
        </p:txBody>
      </p:sp>
      <p:pic>
        <p:nvPicPr>
          <p:cNvPr id="5" name="Picture 4">
            <a:extLst>
              <a:ext uri="{FF2B5EF4-FFF2-40B4-BE49-F238E27FC236}">
                <a16:creationId xmlns:a16="http://schemas.microsoft.com/office/drawing/2014/main" id="{5608BE94-64AB-C0A3-6D6A-F1D0A26D0F5D}"/>
              </a:ext>
            </a:extLst>
          </p:cNvPr>
          <p:cNvPicPr>
            <a:picLocks noChangeAspect="1"/>
          </p:cNvPicPr>
          <p:nvPr/>
        </p:nvPicPr>
        <p:blipFill>
          <a:blip r:embed="rId2"/>
          <a:stretch>
            <a:fillRect/>
          </a:stretch>
        </p:blipFill>
        <p:spPr>
          <a:xfrm>
            <a:off x="953611" y="1325562"/>
            <a:ext cx="10422383" cy="4953317"/>
          </a:xfrm>
          <a:prstGeom prst="rect">
            <a:avLst/>
          </a:prstGeom>
        </p:spPr>
      </p:pic>
    </p:spTree>
    <p:extLst>
      <p:ext uri="{BB962C8B-B14F-4D97-AF65-F5344CB8AC3E}">
        <p14:creationId xmlns:p14="http://schemas.microsoft.com/office/powerpoint/2010/main" val="42810796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6532E-CF8F-44C0-AFBE-18569735C5C4}"/>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SG" b="1" dirty="0"/>
              <a:t>1.1 Introduction to Online Advertising</a:t>
            </a:r>
            <a:br>
              <a:rPr lang="en-SG" b="1" dirty="0"/>
            </a:br>
            <a:r>
              <a:rPr lang="en-SG" sz="4000" b="1" dirty="0">
                <a:solidFill>
                  <a:schemeClr val="accent2"/>
                </a:solidFill>
              </a:rPr>
              <a:t>(Search Engine Marketing)</a:t>
            </a:r>
            <a:endParaRPr lang="en-SG" b="1" dirty="0">
              <a:solidFill>
                <a:schemeClr val="accent2"/>
              </a:solidFill>
            </a:endParaRPr>
          </a:p>
        </p:txBody>
      </p:sp>
      <p:pic>
        <p:nvPicPr>
          <p:cNvPr id="4" name="Picture 3">
            <a:extLst>
              <a:ext uri="{FF2B5EF4-FFF2-40B4-BE49-F238E27FC236}">
                <a16:creationId xmlns:a16="http://schemas.microsoft.com/office/drawing/2014/main" id="{446C5256-2957-7C2B-24E3-CF39715B64F1}"/>
              </a:ext>
            </a:extLst>
          </p:cNvPr>
          <p:cNvPicPr>
            <a:picLocks noChangeAspect="1"/>
          </p:cNvPicPr>
          <p:nvPr/>
        </p:nvPicPr>
        <p:blipFill>
          <a:blip r:embed="rId2"/>
          <a:stretch>
            <a:fillRect/>
          </a:stretch>
        </p:blipFill>
        <p:spPr>
          <a:xfrm>
            <a:off x="721806" y="2127182"/>
            <a:ext cx="10951475" cy="3887537"/>
          </a:xfrm>
          <a:prstGeom prst="rect">
            <a:avLst/>
          </a:prstGeom>
        </p:spPr>
      </p:pic>
    </p:spTree>
    <p:extLst>
      <p:ext uri="{BB962C8B-B14F-4D97-AF65-F5344CB8AC3E}">
        <p14:creationId xmlns:p14="http://schemas.microsoft.com/office/powerpoint/2010/main" val="211852854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6532E-CF8F-44C0-AFBE-18569735C5C4}"/>
              </a:ext>
            </a:extLst>
          </p:cNvPr>
          <p:cNvSpPr>
            <a:spLocks noGrp="1"/>
          </p:cNvSpPr>
          <p:nvPr>
            <p:ph type="title"/>
          </p:nvPr>
        </p:nvSpPr>
        <p:spPr>
          <a:xfrm>
            <a:off x="838200" y="0"/>
            <a:ext cx="10515600" cy="1325563"/>
          </a:xfrm>
        </p:spPr>
        <p:txBody>
          <a:bodyPr vert="horz" lIns="91440" tIns="45720" rIns="91440" bIns="45720" rtlCol="0" anchor="ctr">
            <a:normAutofit/>
          </a:bodyPr>
          <a:lstStyle/>
          <a:p>
            <a:r>
              <a:rPr lang="en-SG" b="1" dirty="0"/>
              <a:t>Campaign Management Tools</a:t>
            </a:r>
          </a:p>
        </p:txBody>
      </p:sp>
      <p:pic>
        <p:nvPicPr>
          <p:cNvPr id="4" name="Picture 3">
            <a:extLst>
              <a:ext uri="{FF2B5EF4-FFF2-40B4-BE49-F238E27FC236}">
                <a16:creationId xmlns:a16="http://schemas.microsoft.com/office/drawing/2014/main" id="{7246FC0F-D629-40D3-1488-13EEBD2E834B}"/>
              </a:ext>
            </a:extLst>
          </p:cNvPr>
          <p:cNvPicPr>
            <a:picLocks noChangeAspect="1"/>
          </p:cNvPicPr>
          <p:nvPr/>
        </p:nvPicPr>
        <p:blipFill>
          <a:blip r:embed="rId2"/>
          <a:stretch>
            <a:fillRect/>
          </a:stretch>
        </p:blipFill>
        <p:spPr>
          <a:xfrm>
            <a:off x="838200" y="2143098"/>
            <a:ext cx="10439400" cy="1944132"/>
          </a:xfrm>
          <a:prstGeom prst="rect">
            <a:avLst/>
          </a:prstGeom>
        </p:spPr>
      </p:pic>
    </p:spTree>
    <p:extLst>
      <p:ext uri="{BB962C8B-B14F-4D97-AF65-F5344CB8AC3E}">
        <p14:creationId xmlns:p14="http://schemas.microsoft.com/office/powerpoint/2010/main" val="260224206"/>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6532E-CF8F-44C0-AFBE-18569735C5C4}"/>
              </a:ext>
            </a:extLst>
          </p:cNvPr>
          <p:cNvSpPr>
            <a:spLocks noGrp="1"/>
          </p:cNvSpPr>
          <p:nvPr>
            <p:ph type="title"/>
          </p:nvPr>
        </p:nvSpPr>
        <p:spPr>
          <a:xfrm>
            <a:off x="838200" y="0"/>
            <a:ext cx="10515600" cy="1325563"/>
          </a:xfrm>
        </p:spPr>
        <p:txBody>
          <a:bodyPr vert="horz" lIns="91440" tIns="45720" rIns="91440" bIns="45720" rtlCol="0" anchor="ctr">
            <a:normAutofit/>
          </a:bodyPr>
          <a:lstStyle/>
          <a:p>
            <a:r>
              <a:rPr lang="en-SG" b="1" dirty="0"/>
              <a:t>Campaign Management Tools</a:t>
            </a:r>
          </a:p>
        </p:txBody>
      </p:sp>
      <p:pic>
        <p:nvPicPr>
          <p:cNvPr id="5" name="Picture 4">
            <a:extLst>
              <a:ext uri="{FF2B5EF4-FFF2-40B4-BE49-F238E27FC236}">
                <a16:creationId xmlns:a16="http://schemas.microsoft.com/office/drawing/2014/main" id="{33B119D6-C2A2-2217-C4CC-DD4A6C46A113}"/>
              </a:ext>
            </a:extLst>
          </p:cNvPr>
          <p:cNvPicPr>
            <a:picLocks noChangeAspect="1"/>
          </p:cNvPicPr>
          <p:nvPr/>
        </p:nvPicPr>
        <p:blipFill>
          <a:blip r:embed="rId2"/>
          <a:stretch>
            <a:fillRect/>
          </a:stretch>
        </p:blipFill>
        <p:spPr>
          <a:xfrm>
            <a:off x="838200" y="1432488"/>
            <a:ext cx="9707880" cy="4510526"/>
          </a:xfrm>
          <a:prstGeom prst="rect">
            <a:avLst/>
          </a:prstGeom>
        </p:spPr>
      </p:pic>
    </p:spTree>
    <p:extLst>
      <p:ext uri="{BB962C8B-B14F-4D97-AF65-F5344CB8AC3E}">
        <p14:creationId xmlns:p14="http://schemas.microsoft.com/office/powerpoint/2010/main" val="2242992178"/>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6532E-CF8F-44C0-AFBE-18569735C5C4}"/>
              </a:ext>
            </a:extLst>
          </p:cNvPr>
          <p:cNvSpPr>
            <a:spLocks noGrp="1"/>
          </p:cNvSpPr>
          <p:nvPr>
            <p:ph type="title"/>
          </p:nvPr>
        </p:nvSpPr>
        <p:spPr>
          <a:xfrm>
            <a:off x="838200" y="0"/>
            <a:ext cx="10515600" cy="1325563"/>
          </a:xfrm>
        </p:spPr>
        <p:txBody>
          <a:bodyPr vert="horz" lIns="91440" tIns="45720" rIns="91440" bIns="45720" rtlCol="0" anchor="ctr">
            <a:normAutofit/>
          </a:bodyPr>
          <a:lstStyle/>
          <a:p>
            <a:r>
              <a:rPr lang="en-SG" b="1" dirty="0"/>
              <a:t>Campaign Management Tools</a:t>
            </a:r>
          </a:p>
        </p:txBody>
      </p:sp>
      <p:pic>
        <p:nvPicPr>
          <p:cNvPr id="4" name="Picture 3">
            <a:extLst>
              <a:ext uri="{FF2B5EF4-FFF2-40B4-BE49-F238E27FC236}">
                <a16:creationId xmlns:a16="http://schemas.microsoft.com/office/drawing/2014/main" id="{83365007-7283-344F-6EB9-28D8FA234E2A}"/>
              </a:ext>
            </a:extLst>
          </p:cNvPr>
          <p:cNvPicPr>
            <a:picLocks noChangeAspect="1"/>
          </p:cNvPicPr>
          <p:nvPr/>
        </p:nvPicPr>
        <p:blipFill>
          <a:blip r:embed="rId2"/>
          <a:stretch>
            <a:fillRect/>
          </a:stretch>
        </p:blipFill>
        <p:spPr>
          <a:xfrm>
            <a:off x="838200" y="1217846"/>
            <a:ext cx="9091719" cy="4898474"/>
          </a:xfrm>
          <a:prstGeom prst="rect">
            <a:avLst/>
          </a:prstGeom>
        </p:spPr>
      </p:pic>
    </p:spTree>
    <p:extLst>
      <p:ext uri="{BB962C8B-B14F-4D97-AF65-F5344CB8AC3E}">
        <p14:creationId xmlns:p14="http://schemas.microsoft.com/office/powerpoint/2010/main" val="2865029024"/>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6532E-CF8F-44C0-AFBE-18569735C5C4}"/>
              </a:ext>
            </a:extLst>
          </p:cNvPr>
          <p:cNvSpPr>
            <a:spLocks noGrp="1"/>
          </p:cNvSpPr>
          <p:nvPr>
            <p:ph type="title"/>
          </p:nvPr>
        </p:nvSpPr>
        <p:spPr>
          <a:xfrm>
            <a:off x="838200" y="0"/>
            <a:ext cx="10515600" cy="1325563"/>
          </a:xfrm>
        </p:spPr>
        <p:txBody>
          <a:bodyPr vert="horz" lIns="91440" tIns="45720" rIns="91440" bIns="45720" rtlCol="0" anchor="ctr">
            <a:normAutofit/>
          </a:bodyPr>
          <a:lstStyle/>
          <a:p>
            <a:r>
              <a:rPr lang="en-SG" b="1" dirty="0"/>
              <a:t>Keywords and SEO</a:t>
            </a:r>
          </a:p>
        </p:txBody>
      </p:sp>
      <p:sp>
        <p:nvSpPr>
          <p:cNvPr id="7" name="TextBox 6">
            <a:extLst>
              <a:ext uri="{FF2B5EF4-FFF2-40B4-BE49-F238E27FC236}">
                <a16:creationId xmlns:a16="http://schemas.microsoft.com/office/drawing/2014/main" id="{D202692A-7145-4EBC-74E5-1F8369E32297}"/>
              </a:ext>
            </a:extLst>
          </p:cNvPr>
          <p:cNvSpPr txBox="1"/>
          <p:nvPr/>
        </p:nvSpPr>
        <p:spPr>
          <a:xfrm>
            <a:off x="1071880" y="1714976"/>
            <a:ext cx="10398760" cy="3539430"/>
          </a:xfrm>
          <a:prstGeom prst="rect">
            <a:avLst/>
          </a:prstGeom>
          <a:noFill/>
        </p:spPr>
        <p:txBody>
          <a:bodyPr wrap="square">
            <a:spAutoFit/>
          </a:bodyPr>
          <a:lstStyle/>
          <a:p>
            <a:pPr marL="285750" indent="-285750">
              <a:buFont typeface="Arial" panose="020B0604020202020204" pitchFamily="34" charset="0"/>
              <a:buChar char="•"/>
            </a:pPr>
            <a:r>
              <a:rPr lang="en-SG" sz="3200" dirty="0"/>
              <a:t>Linking digital media enhances your digital marketing strategy effectiveness. </a:t>
            </a:r>
          </a:p>
          <a:p>
            <a:pPr marL="285750" indent="-285750">
              <a:buFont typeface="Arial" panose="020B0604020202020204" pitchFamily="34" charset="0"/>
              <a:buChar char="•"/>
            </a:pPr>
            <a:endParaRPr lang="en-SG" sz="3200" dirty="0"/>
          </a:p>
          <a:p>
            <a:pPr marL="285750" indent="-285750">
              <a:buFont typeface="Arial" panose="020B0604020202020204" pitchFamily="34" charset="0"/>
              <a:buChar char="•"/>
            </a:pPr>
            <a:r>
              <a:rPr lang="en-SG" sz="3200" dirty="0"/>
              <a:t>Keywords adopted in SEM (PPC) may be applied for Search Engine Optimisation (SEO) to garner organic search. Synchronizing Social Media Marketing (SMM) and SEM Ads may garner more audience engagement. </a:t>
            </a:r>
          </a:p>
        </p:txBody>
      </p:sp>
    </p:spTree>
    <p:extLst>
      <p:ext uri="{BB962C8B-B14F-4D97-AF65-F5344CB8AC3E}">
        <p14:creationId xmlns:p14="http://schemas.microsoft.com/office/powerpoint/2010/main" val="695889309"/>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6532E-CF8F-44C0-AFBE-18569735C5C4}"/>
              </a:ext>
            </a:extLst>
          </p:cNvPr>
          <p:cNvSpPr>
            <a:spLocks noGrp="1"/>
          </p:cNvSpPr>
          <p:nvPr>
            <p:ph type="title"/>
          </p:nvPr>
        </p:nvSpPr>
        <p:spPr>
          <a:xfrm>
            <a:off x="838200" y="0"/>
            <a:ext cx="10515600" cy="1325563"/>
          </a:xfrm>
        </p:spPr>
        <p:txBody>
          <a:bodyPr vert="horz" lIns="91440" tIns="45720" rIns="91440" bIns="45720" rtlCol="0" anchor="ctr">
            <a:normAutofit/>
          </a:bodyPr>
          <a:lstStyle/>
          <a:p>
            <a:r>
              <a:rPr lang="en-SG" b="1" dirty="0"/>
              <a:t>Keywords and SEO</a:t>
            </a:r>
          </a:p>
        </p:txBody>
      </p:sp>
      <p:pic>
        <p:nvPicPr>
          <p:cNvPr id="4" name="Picture 3">
            <a:extLst>
              <a:ext uri="{FF2B5EF4-FFF2-40B4-BE49-F238E27FC236}">
                <a16:creationId xmlns:a16="http://schemas.microsoft.com/office/drawing/2014/main" id="{0D34331C-2AEA-E541-F53B-CCC2DDC26B53}"/>
              </a:ext>
            </a:extLst>
          </p:cNvPr>
          <p:cNvPicPr>
            <a:picLocks noChangeAspect="1"/>
          </p:cNvPicPr>
          <p:nvPr/>
        </p:nvPicPr>
        <p:blipFill>
          <a:blip r:embed="rId2"/>
          <a:stretch>
            <a:fillRect/>
          </a:stretch>
        </p:blipFill>
        <p:spPr>
          <a:xfrm>
            <a:off x="1074899" y="1188634"/>
            <a:ext cx="9216370" cy="5039446"/>
          </a:xfrm>
          <a:prstGeom prst="rect">
            <a:avLst/>
          </a:prstGeom>
        </p:spPr>
      </p:pic>
    </p:spTree>
    <p:extLst>
      <p:ext uri="{BB962C8B-B14F-4D97-AF65-F5344CB8AC3E}">
        <p14:creationId xmlns:p14="http://schemas.microsoft.com/office/powerpoint/2010/main" val="3264612520"/>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6532E-CF8F-44C0-AFBE-18569735C5C4}"/>
              </a:ext>
            </a:extLst>
          </p:cNvPr>
          <p:cNvSpPr>
            <a:spLocks noGrp="1"/>
          </p:cNvSpPr>
          <p:nvPr>
            <p:ph type="title"/>
          </p:nvPr>
        </p:nvSpPr>
        <p:spPr>
          <a:xfrm>
            <a:off x="838200" y="0"/>
            <a:ext cx="10515600" cy="1325563"/>
          </a:xfrm>
        </p:spPr>
        <p:txBody>
          <a:bodyPr vert="horz" lIns="91440" tIns="45720" rIns="91440" bIns="45720" rtlCol="0" anchor="ctr">
            <a:normAutofit/>
          </a:bodyPr>
          <a:lstStyle/>
          <a:p>
            <a:r>
              <a:rPr lang="en-SG" b="1" dirty="0"/>
              <a:t>Keywords and SEO</a:t>
            </a:r>
          </a:p>
        </p:txBody>
      </p:sp>
      <p:pic>
        <p:nvPicPr>
          <p:cNvPr id="7" name="Picture 6">
            <a:extLst>
              <a:ext uri="{FF2B5EF4-FFF2-40B4-BE49-F238E27FC236}">
                <a16:creationId xmlns:a16="http://schemas.microsoft.com/office/drawing/2014/main" id="{561E53C2-9F2E-105C-565E-CC86C8F5CAC8}"/>
              </a:ext>
            </a:extLst>
          </p:cNvPr>
          <p:cNvPicPr>
            <a:picLocks noChangeAspect="1"/>
          </p:cNvPicPr>
          <p:nvPr/>
        </p:nvPicPr>
        <p:blipFill>
          <a:blip r:embed="rId2"/>
          <a:stretch>
            <a:fillRect/>
          </a:stretch>
        </p:blipFill>
        <p:spPr>
          <a:xfrm>
            <a:off x="838200" y="1168400"/>
            <a:ext cx="8129056" cy="5547708"/>
          </a:xfrm>
          <a:prstGeom prst="rect">
            <a:avLst/>
          </a:prstGeom>
        </p:spPr>
      </p:pic>
    </p:spTree>
    <p:extLst>
      <p:ext uri="{BB962C8B-B14F-4D97-AF65-F5344CB8AC3E}">
        <p14:creationId xmlns:p14="http://schemas.microsoft.com/office/powerpoint/2010/main" val="2111845482"/>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6532E-CF8F-44C0-AFBE-18569735C5C4}"/>
              </a:ext>
            </a:extLst>
          </p:cNvPr>
          <p:cNvSpPr>
            <a:spLocks noGrp="1"/>
          </p:cNvSpPr>
          <p:nvPr>
            <p:ph type="title"/>
          </p:nvPr>
        </p:nvSpPr>
        <p:spPr>
          <a:xfrm>
            <a:off x="838200" y="0"/>
            <a:ext cx="10515600" cy="1325563"/>
          </a:xfrm>
        </p:spPr>
        <p:txBody>
          <a:bodyPr vert="horz" lIns="91440" tIns="45720" rIns="91440" bIns="45720" rtlCol="0" anchor="ctr">
            <a:normAutofit/>
          </a:bodyPr>
          <a:lstStyle/>
          <a:p>
            <a:r>
              <a:rPr lang="en-SG" b="1" dirty="0"/>
              <a:t>Keywords and SEO</a:t>
            </a:r>
          </a:p>
        </p:txBody>
      </p:sp>
      <p:pic>
        <p:nvPicPr>
          <p:cNvPr id="4" name="Picture 3">
            <a:extLst>
              <a:ext uri="{FF2B5EF4-FFF2-40B4-BE49-F238E27FC236}">
                <a16:creationId xmlns:a16="http://schemas.microsoft.com/office/drawing/2014/main" id="{75E518B7-463D-5CBD-11D4-3F123675572E}"/>
              </a:ext>
            </a:extLst>
          </p:cNvPr>
          <p:cNvPicPr>
            <a:picLocks noChangeAspect="1"/>
          </p:cNvPicPr>
          <p:nvPr/>
        </p:nvPicPr>
        <p:blipFill>
          <a:blip r:embed="rId2"/>
          <a:stretch>
            <a:fillRect/>
          </a:stretch>
        </p:blipFill>
        <p:spPr>
          <a:xfrm>
            <a:off x="929495" y="1325563"/>
            <a:ext cx="8627784" cy="5217477"/>
          </a:xfrm>
          <a:prstGeom prst="rect">
            <a:avLst/>
          </a:prstGeom>
        </p:spPr>
      </p:pic>
    </p:spTree>
    <p:extLst>
      <p:ext uri="{BB962C8B-B14F-4D97-AF65-F5344CB8AC3E}">
        <p14:creationId xmlns:p14="http://schemas.microsoft.com/office/powerpoint/2010/main" val="3090835788"/>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6532E-CF8F-44C0-AFBE-18569735C5C4}"/>
              </a:ext>
            </a:extLst>
          </p:cNvPr>
          <p:cNvSpPr>
            <a:spLocks noGrp="1"/>
          </p:cNvSpPr>
          <p:nvPr>
            <p:ph type="title"/>
          </p:nvPr>
        </p:nvSpPr>
        <p:spPr>
          <a:xfrm>
            <a:off x="838200" y="0"/>
            <a:ext cx="10515600" cy="1325563"/>
          </a:xfrm>
        </p:spPr>
        <p:txBody>
          <a:bodyPr vert="horz" lIns="91440" tIns="45720" rIns="91440" bIns="45720" rtlCol="0" anchor="ctr">
            <a:normAutofit/>
          </a:bodyPr>
          <a:lstStyle/>
          <a:p>
            <a:r>
              <a:rPr lang="en-SG" b="1" dirty="0"/>
              <a:t>Keywords and SEO</a:t>
            </a:r>
          </a:p>
        </p:txBody>
      </p:sp>
      <p:pic>
        <p:nvPicPr>
          <p:cNvPr id="5" name="Picture 4">
            <a:extLst>
              <a:ext uri="{FF2B5EF4-FFF2-40B4-BE49-F238E27FC236}">
                <a16:creationId xmlns:a16="http://schemas.microsoft.com/office/drawing/2014/main" id="{86095B82-D9F6-F357-48BD-86D2812F2CD8}"/>
              </a:ext>
            </a:extLst>
          </p:cNvPr>
          <p:cNvPicPr>
            <a:picLocks noChangeAspect="1"/>
          </p:cNvPicPr>
          <p:nvPr/>
        </p:nvPicPr>
        <p:blipFill>
          <a:blip r:embed="rId2"/>
          <a:stretch>
            <a:fillRect/>
          </a:stretch>
        </p:blipFill>
        <p:spPr>
          <a:xfrm>
            <a:off x="838200" y="1182897"/>
            <a:ext cx="7675880" cy="5508077"/>
          </a:xfrm>
          <a:prstGeom prst="rect">
            <a:avLst/>
          </a:prstGeom>
        </p:spPr>
      </p:pic>
    </p:spTree>
    <p:extLst>
      <p:ext uri="{BB962C8B-B14F-4D97-AF65-F5344CB8AC3E}">
        <p14:creationId xmlns:p14="http://schemas.microsoft.com/office/powerpoint/2010/main" val="2616024002"/>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6532E-CF8F-44C0-AFBE-18569735C5C4}"/>
              </a:ext>
            </a:extLst>
          </p:cNvPr>
          <p:cNvSpPr>
            <a:spLocks noGrp="1"/>
          </p:cNvSpPr>
          <p:nvPr>
            <p:ph type="title"/>
          </p:nvPr>
        </p:nvSpPr>
        <p:spPr>
          <a:xfrm>
            <a:off x="838200" y="213359"/>
            <a:ext cx="10327640" cy="871127"/>
          </a:xfrm>
        </p:spPr>
        <p:txBody>
          <a:bodyPr vert="horz" lIns="91440" tIns="45720" rIns="91440" bIns="45720" rtlCol="0" anchor="ctr">
            <a:normAutofit/>
          </a:bodyPr>
          <a:lstStyle/>
          <a:p>
            <a:r>
              <a:rPr lang="en-SG" b="1" dirty="0"/>
              <a:t>Keywords and SEO</a:t>
            </a:r>
          </a:p>
        </p:txBody>
      </p:sp>
      <p:pic>
        <p:nvPicPr>
          <p:cNvPr id="4" name="Picture 3">
            <a:extLst>
              <a:ext uri="{FF2B5EF4-FFF2-40B4-BE49-F238E27FC236}">
                <a16:creationId xmlns:a16="http://schemas.microsoft.com/office/drawing/2014/main" id="{9FDC008F-E73A-21DE-7A17-A2C049FD9956}"/>
              </a:ext>
            </a:extLst>
          </p:cNvPr>
          <p:cNvPicPr>
            <a:picLocks noChangeAspect="1"/>
          </p:cNvPicPr>
          <p:nvPr/>
        </p:nvPicPr>
        <p:blipFill>
          <a:blip r:embed="rId2"/>
          <a:stretch>
            <a:fillRect/>
          </a:stretch>
        </p:blipFill>
        <p:spPr>
          <a:xfrm>
            <a:off x="746760" y="1084486"/>
            <a:ext cx="8277368" cy="5448394"/>
          </a:xfrm>
          <a:prstGeom prst="rect">
            <a:avLst/>
          </a:prstGeom>
        </p:spPr>
      </p:pic>
    </p:spTree>
    <p:extLst>
      <p:ext uri="{BB962C8B-B14F-4D97-AF65-F5344CB8AC3E}">
        <p14:creationId xmlns:p14="http://schemas.microsoft.com/office/powerpoint/2010/main" val="2595140486"/>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6532E-CF8F-44C0-AFBE-18569735C5C4}"/>
              </a:ext>
            </a:extLst>
          </p:cNvPr>
          <p:cNvSpPr>
            <a:spLocks noGrp="1"/>
          </p:cNvSpPr>
          <p:nvPr>
            <p:ph type="title"/>
          </p:nvPr>
        </p:nvSpPr>
        <p:spPr>
          <a:xfrm>
            <a:off x="848360" y="121919"/>
            <a:ext cx="10327640" cy="871127"/>
          </a:xfrm>
        </p:spPr>
        <p:txBody>
          <a:bodyPr vert="horz" lIns="91440" tIns="45720" rIns="91440" bIns="45720" rtlCol="0" anchor="ctr">
            <a:normAutofit/>
          </a:bodyPr>
          <a:lstStyle/>
          <a:p>
            <a:r>
              <a:rPr lang="en-SG" b="1" dirty="0"/>
              <a:t>Keyword Planner</a:t>
            </a:r>
          </a:p>
        </p:txBody>
      </p:sp>
      <p:pic>
        <p:nvPicPr>
          <p:cNvPr id="5" name="Picture 4">
            <a:extLst>
              <a:ext uri="{FF2B5EF4-FFF2-40B4-BE49-F238E27FC236}">
                <a16:creationId xmlns:a16="http://schemas.microsoft.com/office/drawing/2014/main" id="{E0378648-E6BA-980A-5EB8-4ACD3681C250}"/>
              </a:ext>
            </a:extLst>
          </p:cNvPr>
          <p:cNvPicPr>
            <a:picLocks noChangeAspect="1"/>
          </p:cNvPicPr>
          <p:nvPr/>
        </p:nvPicPr>
        <p:blipFill>
          <a:blip r:embed="rId2"/>
          <a:stretch>
            <a:fillRect/>
          </a:stretch>
        </p:blipFill>
        <p:spPr>
          <a:xfrm>
            <a:off x="848360" y="993046"/>
            <a:ext cx="8851042" cy="5560154"/>
          </a:xfrm>
          <a:prstGeom prst="rect">
            <a:avLst/>
          </a:prstGeom>
        </p:spPr>
      </p:pic>
    </p:spTree>
    <p:extLst>
      <p:ext uri="{BB962C8B-B14F-4D97-AF65-F5344CB8AC3E}">
        <p14:creationId xmlns:p14="http://schemas.microsoft.com/office/powerpoint/2010/main" val="25781433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6532E-CF8F-44C0-AFBE-18569735C5C4}"/>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SG" b="1" dirty="0"/>
              <a:t>1.1 Introduction to Online Advertising</a:t>
            </a:r>
            <a:br>
              <a:rPr lang="en-SG" b="1" dirty="0"/>
            </a:br>
            <a:r>
              <a:rPr lang="en-SG" sz="4000" b="1" dirty="0">
                <a:solidFill>
                  <a:schemeClr val="accent2"/>
                </a:solidFill>
              </a:rPr>
              <a:t>(Search Engine Marketing)</a:t>
            </a:r>
            <a:endParaRPr lang="en-SG" b="1" dirty="0">
              <a:solidFill>
                <a:schemeClr val="accent2"/>
              </a:solidFill>
            </a:endParaRPr>
          </a:p>
        </p:txBody>
      </p:sp>
      <p:pic>
        <p:nvPicPr>
          <p:cNvPr id="5" name="Picture 4">
            <a:extLst>
              <a:ext uri="{FF2B5EF4-FFF2-40B4-BE49-F238E27FC236}">
                <a16:creationId xmlns:a16="http://schemas.microsoft.com/office/drawing/2014/main" id="{B932208C-45FA-5514-1D34-B74248A4F9B6}"/>
              </a:ext>
            </a:extLst>
          </p:cNvPr>
          <p:cNvPicPr>
            <a:picLocks noChangeAspect="1"/>
          </p:cNvPicPr>
          <p:nvPr/>
        </p:nvPicPr>
        <p:blipFill>
          <a:blip r:embed="rId2"/>
          <a:stretch>
            <a:fillRect/>
          </a:stretch>
        </p:blipFill>
        <p:spPr>
          <a:xfrm>
            <a:off x="1121229" y="2054162"/>
            <a:ext cx="10560368" cy="3676078"/>
          </a:xfrm>
          <a:prstGeom prst="rect">
            <a:avLst/>
          </a:prstGeom>
        </p:spPr>
      </p:pic>
    </p:spTree>
    <p:extLst>
      <p:ext uri="{BB962C8B-B14F-4D97-AF65-F5344CB8AC3E}">
        <p14:creationId xmlns:p14="http://schemas.microsoft.com/office/powerpoint/2010/main" val="1913912907"/>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6532E-CF8F-44C0-AFBE-18569735C5C4}"/>
              </a:ext>
            </a:extLst>
          </p:cNvPr>
          <p:cNvSpPr>
            <a:spLocks noGrp="1"/>
          </p:cNvSpPr>
          <p:nvPr>
            <p:ph type="title"/>
          </p:nvPr>
        </p:nvSpPr>
        <p:spPr>
          <a:xfrm>
            <a:off x="848360" y="121919"/>
            <a:ext cx="10327640" cy="871127"/>
          </a:xfrm>
        </p:spPr>
        <p:txBody>
          <a:bodyPr vert="horz" lIns="91440" tIns="45720" rIns="91440" bIns="45720" rtlCol="0" anchor="ctr">
            <a:normAutofit/>
          </a:bodyPr>
          <a:lstStyle/>
          <a:p>
            <a:r>
              <a:rPr lang="en-SG" b="1" dirty="0"/>
              <a:t>Keyword Planner</a:t>
            </a:r>
          </a:p>
        </p:txBody>
      </p:sp>
      <p:pic>
        <p:nvPicPr>
          <p:cNvPr id="4" name="Picture 3">
            <a:extLst>
              <a:ext uri="{FF2B5EF4-FFF2-40B4-BE49-F238E27FC236}">
                <a16:creationId xmlns:a16="http://schemas.microsoft.com/office/drawing/2014/main" id="{9991C2BB-7DF9-4C41-06F1-552FBEF4C8A3}"/>
              </a:ext>
            </a:extLst>
          </p:cNvPr>
          <p:cNvPicPr>
            <a:picLocks noChangeAspect="1"/>
          </p:cNvPicPr>
          <p:nvPr/>
        </p:nvPicPr>
        <p:blipFill>
          <a:blip r:embed="rId2"/>
          <a:stretch>
            <a:fillRect/>
          </a:stretch>
        </p:blipFill>
        <p:spPr>
          <a:xfrm>
            <a:off x="848360" y="1169594"/>
            <a:ext cx="9905557" cy="4713046"/>
          </a:xfrm>
          <a:prstGeom prst="rect">
            <a:avLst/>
          </a:prstGeom>
        </p:spPr>
      </p:pic>
    </p:spTree>
    <p:extLst>
      <p:ext uri="{BB962C8B-B14F-4D97-AF65-F5344CB8AC3E}">
        <p14:creationId xmlns:p14="http://schemas.microsoft.com/office/powerpoint/2010/main" val="3659571730"/>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6532E-CF8F-44C0-AFBE-18569735C5C4}"/>
              </a:ext>
            </a:extLst>
          </p:cNvPr>
          <p:cNvSpPr>
            <a:spLocks noGrp="1"/>
          </p:cNvSpPr>
          <p:nvPr>
            <p:ph type="title"/>
          </p:nvPr>
        </p:nvSpPr>
        <p:spPr>
          <a:xfrm>
            <a:off x="848360" y="121919"/>
            <a:ext cx="10327640" cy="871127"/>
          </a:xfrm>
        </p:spPr>
        <p:txBody>
          <a:bodyPr vert="horz" lIns="91440" tIns="45720" rIns="91440" bIns="45720" rtlCol="0" anchor="ctr">
            <a:normAutofit/>
          </a:bodyPr>
          <a:lstStyle/>
          <a:p>
            <a:r>
              <a:rPr lang="en-SG" b="1" dirty="0"/>
              <a:t>Keyword Planner</a:t>
            </a:r>
          </a:p>
        </p:txBody>
      </p:sp>
      <p:pic>
        <p:nvPicPr>
          <p:cNvPr id="5" name="Picture 4">
            <a:extLst>
              <a:ext uri="{FF2B5EF4-FFF2-40B4-BE49-F238E27FC236}">
                <a16:creationId xmlns:a16="http://schemas.microsoft.com/office/drawing/2014/main" id="{0763DB04-9077-6484-6F64-A693E8A15CF0}"/>
              </a:ext>
            </a:extLst>
          </p:cNvPr>
          <p:cNvPicPr>
            <a:picLocks noChangeAspect="1"/>
          </p:cNvPicPr>
          <p:nvPr/>
        </p:nvPicPr>
        <p:blipFill>
          <a:blip r:embed="rId2"/>
          <a:stretch>
            <a:fillRect/>
          </a:stretch>
        </p:blipFill>
        <p:spPr>
          <a:xfrm>
            <a:off x="848360" y="1175284"/>
            <a:ext cx="8483585" cy="5357596"/>
          </a:xfrm>
          <a:prstGeom prst="rect">
            <a:avLst/>
          </a:prstGeom>
        </p:spPr>
      </p:pic>
    </p:spTree>
    <p:extLst>
      <p:ext uri="{BB962C8B-B14F-4D97-AF65-F5344CB8AC3E}">
        <p14:creationId xmlns:p14="http://schemas.microsoft.com/office/powerpoint/2010/main" val="3136573658"/>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6532E-CF8F-44C0-AFBE-18569735C5C4}"/>
              </a:ext>
            </a:extLst>
          </p:cNvPr>
          <p:cNvSpPr>
            <a:spLocks noGrp="1"/>
          </p:cNvSpPr>
          <p:nvPr>
            <p:ph type="title"/>
          </p:nvPr>
        </p:nvSpPr>
        <p:spPr>
          <a:xfrm>
            <a:off x="848360" y="121919"/>
            <a:ext cx="10327640" cy="871127"/>
          </a:xfrm>
        </p:spPr>
        <p:txBody>
          <a:bodyPr vert="horz" lIns="91440" tIns="45720" rIns="91440" bIns="45720" rtlCol="0" anchor="ctr">
            <a:normAutofit/>
          </a:bodyPr>
          <a:lstStyle/>
          <a:p>
            <a:r>
              <a:rPr lang="en-SG" b="1" dirty="0"/>
              <a:t>Keyword Planner</a:t>
            </a:r>
          </a:p>
        </p:txBody>
      </p:sp>
      <p:pic>
        <p:nvPicPr>
          <p:cNvPr id="4" name="Picture 3">
            <a:extLst>
              <a:ext uri="{FF2B5EF4-FFF2-40B4-BE49-F238E27FC236}">
                <a16:creationId xmlns:a16="http://schemas.microsoft.com/office/drawing/2014/main" id="{03D11CF6-527D-4232-E738-B21C26400013}"/>
              </a:ext>
            </a:extLst>
          </p:cNvPr>
          <p:cNvPicPr>
            <a:picLocks noChangeAspect="1"/>
          </p:cNvPicPr>
          <p:nvPr/>
        </p:nvPicPr>
        <p:blipFill>
          <a:blip r:embed="rId2"/>
          <a:stretch>
            <a:fillRect/>
          </a:stretch>
        </p:blipFill>
        <p:spPr>
          <a:xfrm>
            <a:off x="848359" y="1073062"/>
            <a:ext cx="8514385" cy="5114377"/>
          </a:xfrm>
          <a:prstGeom prst="rect">
            <a:avLst/>
          </a:prstGeom>
        </p:spPr>
      </p:pic>
    </p:spTree>
    <p:extLst>
      <p:ext uri="{BB962C8B-B14F-4D97-AF65-F5344CB8AC3E}">
        <p14:creationId xmlns:p14="http://schemas.microsoft.com/office/powerpoint/2010/main" val="2437498864"/>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6532E-CF8F-44C0-AFBE-18569735C5C4}"/>
              </a:ext>
            </a:extLst>
          </p:cNvPr>
          <p:cNvSpPr>
            <a:spLocks noGrp="1"/>
          </p:cNvSpPr>
          <p:nvPr>
            <p:ph type="title"/>
          </p:nvPr>
        </p:nvSpPr>
        <p:spPr>
          <a:xfrm>
            <a:off x="848360" y="121919"/>
            <a:ext cx="10327640" cy="871127"/>
          </a:xfrm>
        </p:spPr>
        <p:txBody>
          <a:bodyPr vert="horz" lIns="91440" tIns="45720" rIns="91440" bIns="45720" rtlCol="0" anchor="ctr">
            <a:normAutofit/>
          </a:bodyPr>
          <a:lstStyle/>
          <a:p>
            <a:r>
              <a:rPr lang="en-SG" b="1" dirty="0"/>
              <a:t>Keyword Planner</a:t>
            </a:r>
          </a:p>
        </p:txBody>
      </p:sp>
      <p:pic>
        <p:nvPicPr>
          <p:cNvPr id="5" name="Picture 4">
            <a:extLst>
              <a:ext uri="{FF2B5EF4-FFF2-40B4-BE49-F238E27FC236}">
                <a16:creationId xmlns:a16="http://schemas.microsoft.com/office/drawing/2014/main" id="{A5D98CB7-4478-33F9-E752-E787D0B4E906}"/>
              </a:ext>
            </a:extLst>
          </p:cNvPr>
          <p:cNvPicPr>
            <a:picLocks noChangeAspect="1"/>
          </p:cNvPicPr>
          <p:nvPr/>
        </p:nvPicPr>
        <p:blipFill>
          <a:blip r:embed="rId2"/>
          <a:stretch>
            <a:fillRect/>
          </a:stretch>
        </p:blipFill>
        <p:spPr>
          <a:xfrm>
            <a:off x="848360" y="1165766"/>
            <a:ext cx="9373993" cy="4930234"/>
          </a:xfrm>
          <a:prstGeom prst="rect">
            <a:avLst/>
          </a:prstGeom>
        </p:spPr>
      </p:pic>
    </p:spTree>
    <p:extLst>
      <p:ext uri="{BB962C8B-B14F-4D97-AF65-F5344CB8AC3E}">
        <p14:creationId xmlns:p14="http://schemas.microsoft.com/office/powerpoint/2010/main" val="2006755526"/>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1A2C0D11-E7B4-7780-E568-B37F4B037433}"/>
              </a:ext>
            </a:extLst>
          </p:cNvPr>
          <p:cNvSpPr txBox="1">
            <a:spLocks/>
          </p:cNvSpPr>
          <p:nvPr/>
        </p:nvSpPr>
        <p:spPr>
          <a:xfrm>
            <a:off x="838200" y="365126"/>
            <a:ext cx="10515600" cy="74222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SG" b="1" dirty="0"/>
              <a:t>Portfolio Activity 5.1 </a:t>
            </a:r>
          </a:p>
        </p:txBody>
      </p:sp>
      <p:pic>
        <p:nvPicPr>
          <p:cNvPr id="4" name="Picture 3">
            <a:extLst>
              <a:ext uri="{FF2B5EF4-FFF2-40B4-BE49-F238E27FC236}">
                <a16:creationId xmlns:a16="http://schemas.microsoft.com/office/drawing/2014/main" id="{8FBD0CA8-B15B-D3EC-C539-9178B54ACCC1}"/>
              </a:ext>
            </a:extLst>
          </p:cNvPr>
          <p:cNvPicPr>
            <a:picLocks noChangeAspect="1"/>
          </p:cNvPicPr>
          <p:nvPr/>
        </p:nvPicPr>
        <p:blipFill rotWithShape="1">
          <a:blip r:embed="rId2"/>
          <a:srcRect l="5441" t="21126" r="5209" b="8571"/>
          <a:stretch/>
        </p:blipFill>
        <p:spPr>
          <a:xfrm>
            <a:off x="5699760" y="479284"/>
            <a:ext cx="772573" cy="513906"/>
          </a:xfrm>
          <a:prstGeom prst="rect">
            <a:avLst/>
          </a:prstGeom>
        </p:spPr>
      </p:pic>
      <p:sp>
        <p:nvSpPr>
          <p:cNvPr id="5" name="Title 1">
            <a:extLst>
              <a:ext uri="{FF2B5EF4-FFF2-40B4-BE49-F238E27FC236}">
                <a16:creationId xmlns:a16="http://schemas.microsoft.com/office/drawing/2014/main" id="{059D4573-D586-9843-45CE-E2F64AD45C0E}"/>
              </a:ext>
            </a:extLst>
          </p:cNvPr>
          <p:cNvSpPr txBox="1">
            <a:spLocks/>
          </p:cNvSpPr>
          <p:nvPr/>
        </p:nvSpPr>
        <p:spPr>
          <a:xfrm>
            <a:off x="441960" y="1320166"/>
            <a:ext cx="10515600" cy="74222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457200" lvl="1"/>
            <a:r>
              <a:rPr lang="en-US" kern="0" dirty="0">
                <a:solidFill>
                  <a:sysClr val="windowText" lastClr="000000"/>
                </a:solidFill>
                <a:latin typeface="Arial" panose="020B0604020202020204" pitchFamily="34" charset="0"/>
                <a:ea typeface="Calibri" panose="020F0502020204030204" pitchFamily="34" charset="0"/>
                <a:cs typeface="Calibri Light" panose="020F0302020204030204" pitchFamily="34" charset="0"/>
              </a:rPr>
              <a:t>Use the Keyword Planner to generate keyword ideas and bids. Screenshot the generated keyword ideas and bids and paste it here</a:t>
            </a:r>
            <a:endParaRPr lang="en-SG" kern="0" dirty="0">
              <a:solidFill>
                <a:sysClr val="windowText" lastClr="000000"/>
              </a:solidFill>
              <a:latin typeface="Calibri" panose="020F0502020204030204" pitchFamily="34" charset="0"/>
              <a:ea typeface="Calibri" panose="020F0502020204030204" pitchFamily="34" charset="0"/>
              <a:cs typeface="Calibri Light" panose="020F0302020204030204" pitchFamily="34" charset="0"/>
            </a:endParaRPr>
          </a:p>
        </p:txBody>
      </p:sp>
      <p:pic>
        <p:nvPicPr>
          <p:cNvPr id="2" name="Picture 1">
            <a:extLst>
              <a:ext uri="{FF2B5EF4-FFF2-40B4-BE49-F238E27FC236}">
                <a16:creationId xmlns:a16="http://schemas.microsoft.com/office/drawing/2014/main" id="{EA407F1E-7B20-6184-86C7-70F79DC77A72}"/>
              </a:ext>
            </a:extLst>
          </p:cNvPr>
          <p:cNvPicPr>
            <a:picLocks noChangeAspect="1"/>
          </p:cNvPicPr>
          <p:nvPr/>
        </p:nvPicPr>
        <p:blipFill>
          <a:blip r:embed="rId3"/>
          <a:stretch>
            <a:fillRect/>
          </a:stretch>
        </p:blipFill>
        <p:spPr>
          <a:xfrm>
            <a:off x="1012763" y="1927766"/>
            <a:ext cx="8913557" cy="4688069"/>
          </a:xfrm>
          <a:prstGeom prst="rect">
            <a:avLst/>
          </a:prstGeom>
        </p:spPr>
      </p:pic>
    </p:spTree>
    <p:extLst>
      <p:ext uri="{BB962C8B-B14F-4D97-AF65-F5344CB8AC3E}">
        <p14:creationId xmlns:p14="http://schemas.microsoft.com/office/powerpoint/2010/main" val="4128052143"/>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6532E-CF8F-44C0-AFBE-18569735C5C4}"/>
              </a:ext>
            </a:extLst>
          </p:cNvPr>
          <p:cNvSpPr>
            <a:spLocks noGrp="1"/>
          </p:cNvSpPr>
          <p:nvPr>
            <p:ph type="title"/>
          </p:nvPr>
        </p:nvSpPr>
        <p:spPr>
          <a:xfrm>
            <a:off x="848360" y="121919"/>
            <a:ext cx="10327640" cy="871127"/>
          </a:xfrm>
        </p:spPr>
        <p:txBody>
          <a:bodyPr vert="horz" lIns="91440" tIns="45720" rIns="91440" bIns="45720" rtlCol="0" anchor="ctr">
            <a:normAutofit/>
          </a:bodyPr>
          <a:lstStyle/>
          <a:p>
            <a:r>
              <a:rPr lang="en-SG" b="1" dirty="0"/>
              <a:t>Bid Strategies</a:t>
            </a:r>
          </a:p>
        </p:txBody>
      </p:sp>
      <p:pic>
        <p:nvPicPr>
          <p:cNvPr id="4" name="Picture 3">
            <a:extLst>
              <a:ext uri="{FF2B5EF4-FFF2-40B4-BE49-F238E27FC236}">
                <a16:creationId xmlns:a16="http://schemas.microsoft.com/office/drawing/2014/main" id="{E86E31B0-3A13-896C-AB3C-E59A9609CEDE}"/>
              </a:ext>
            </a:extLst>
          </p:cNvPr>
          <p:cNvPicPr>
            <a:picLocks noChangeAspect="1"/>
          </p:cNvPicPr>
          <p:nvPr/>
        </p:nvPicPr>
        <p:blipFill>
          <a:blip r:embed="rId2"/>
          <a:stretch>
            <a:fillRect/>
          </a:stretch>
        </p:blipFill>
        <p:spPr>
          <a:xfrm>
            <a:off x="950438" y="1121954"/>
            <a:ext cx="9219721" cy="5377366"/>
          </a:xfrm>
          <a:prstGeom prst="rect">
            <a:avLst/>
          </a:prstGeom>
        </p:spPr>
      </p:pic>
    </p:spTree>
    <p:extLst>
      <p:ext uri="{BB962C8B-B14F-4D97-AF65-F5344CB8AC3E}">
        <p14:creationId xmlns:p14="http://schemas.microsoft.com/office/powerpoint/2010/main" val="472616990"/>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6532E-CF8F-44C0-AFBE-18569735C5C4}"/>
              </a:ext>
            </a:extLst>
          </p:cNvPr>
          <p:cNvSpPr>
            <a:spLocks noGrp="1"/>
          </p:cNvSpPr>
          <p:nvPr>
            <p:ph type="title"/>
          </p:nvPr>
        </p:nvSpPr>
        <p:spPr>
          <a:xfrm>
            <a:off x="848360" y="121919"/>
            <a:ext cx="10327640" cy="871127"/>
          </a:xfrm>
        </p:spPr>
        <p:txBody>
          <a:bodyPr vert="horz" lIns="91440" tIns="45720" rIns="91440" bIns="45720" rtlCol="0" anchor="ctr">
            <a:normAutofit/>
          </a:bodyPr>
          <a:lstStyle/>
          <a:p>
            <a:r>
              <a:rPr lang="en-SG" b="1" dirty="0"/>
              <a:t>Bid Strategies</a:t>
            </a:r>
          </a:p>
        </p:txBody>
      </p:sp>
      <p:pic>
        <p:nvPicPr>
          <p:cNvPr id="5" name="Picture 4">
            <a:extLst>
              <a:ext uri="{FF2B5EF4-FFF2-40B4-BE49-F238E27FC236}">
                <a16:creationId xmlns:a16="http://schemas.microsoft.com/office/drawing/2014/main" id="{06F09D08-FCBE-ECEA-0E9A-C715AC68E9E6}"/>
              </a:ext>
            </a:extLst>
          </p:cNvPr>
          <p:cNvPicPr>
            <a:picLocks noChangeAspect="1"/>
          </p:cNvPicPr>
          <p:nvPr/>
        </p:nvPicPr>
        <p:blipFill>
          <a:blip r:embed="rId2"/>
          <a:stretch>
            <a:fillRect/>
          </a:stretch>
        </p:blipFill>
        <p:spPr>
          <a:xfrm>
            <a:off x="848360" y="993046"/>
            <a:ext cx="8630920" cy="5828556"/>
          </a:xfrm>
          <a:prstGeom prst="rect">
            <a:avLst/>
          </a:prstGeom>
        </p:spPr>
      </p:pic>
    </p:spTree>
    <p:extLst>
      <p:ext uri="{BB962C8B-B14F-4D97-AF65-F5344CB8AC3E}">
        <p14:creationId xmlns:p14="http://schemas.microsoft.com/office/powerpoint/2010/main" val="2241074687"/>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6532E-CF8F-44C0-AFBE-18569735C5C4}"/>
              </a:ext>
            </a:extLst>
          </p:cNvPr>
          <p:cNvSpPr>
            <a:spLocks noGrp="1"/>
          </p:cNvSpPr>
          <p:nvPr>
            <p:ph type="title"/>
          </p:nvPr>
        </p:nvSpPr>
        <p:spPr>
          <a:xfrm>
            <a:off x="848360" y="121919"/>
            <a:ext cx="10327640" cy="871127"/>
          </a:xfrm>
        </p:spPr>
        <p:txBody>
          <a:bodyPr vert="horz" lIns="91440" tIns="45720" rIns="91440" bIns="45720" rtlCol="0" anchor="ctr">
            <a:normAutofit/>
          </a:bodyPr>
          <a:lstStyle/>
          <a:p>
            <a:r>
              <a:rPr lang="en-SG" b="1" dirty="0"/>
              <a:t>Bid Strategies</a:t>
            </a:r>
          </a:p>
        </p:txBody>
      </p:sp>
      <p:pic>
        <p:nvPicPr>
          <p:cNvPr id="4" name="Picture 3">
            <a:extLst>
              <a:ext uri="{FF2B5EF4-FFF2-40B4-BE49-F238E27FC236}">
                <a16:creationId xmlns:a16="http://schemas.microsoft.com/office/drawing/2014/main" id="{A8FDC0D3-39A4-B621-6D7C-54A728305383}"/>
              </a:ext>
            </a:extLst>
          </p:cNvPr>
          <p:cNvPicPr>
            <a:picLocks noChangeAspect="1"/>
          </p:cNvPicPr>
          <p:nvPr/>
        </p:nvPicPr>
        <p:blipFill>
          <a:blip r:embed="rId2"/>
          <a:stretch>
            <a:fillRect/>
          </a:stretch>
        </p:blipFill>
        <p:spPr>
          <a:xfrm>
            <a:off x="848360" y="993045"/>
            <a:ext cx="8600440" cy="5868009"/>
          </a:xfrm>
          <a:prstGeom prst="rect">
            <a:avLst/>
          </a:prstGeom>
        </p:spPr>
      </p:pic>
    </p:spTree>
    <p:extLst>
      <p:ext uri="{BB962C8B-B14F-4D97-AF65-F5344CB8AC3E}">
        <p14:creationId xmlns:p14="http://schemas.microsoft.com/office/powerpoint/2010/main" val="2592081730"/>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6532E-CF8F-44C0-AFBE-18569735C5C4}"/>
              </a:ext>
            </a:extLst>
          </p:cNvPr>
          <p:cNvSpPr>
            <a:spLocks noGrp="1"/>
          </p:cNvSpPr>
          <p:nvPr>
            <p:ph type="title"/>
          </p:nvPr>
        </p:nvSpPr>
        <p:spPr>
          <a:xfrm>
            <a:off x="848360" y="121919"/>
            <a:ext cx="10327640" cy="871127"/>
          </a:xfrm>
        </p:spPr>
        <p:txBody>
          <a:bodyPr vert="horz" lIns="91440" tIns="45720" rIns="91440" bIns="45720" rtlCol="0" anchor="ctr">
            <a:normAutofit/>
          </a:bodyPr>
          <a:lstStyle/>
          <a:p>
            <a:r>
              <a:rPr lang="en-SG" b="1" dirty="0"/>
              <a:t>Bid Strategies</a:t>
            </a:r>
          </a:p>
        </p:txBody>
      </p:sp>
      <p:pic>
        <p:nvPicPr>
          <p:cNvPr id="5" name="Picture 4">
            <a:extLst>
              <a:ext uri="{FF2B5EF4-FFF2-40B4-BE49-F238E27FC236}">
                <a16:creationId xmlns:a16="http://schemas.microsoft.com/office/drawing/2014/main" id="{592BEF0B-E607-4A24-C71B-F4AB9EE784A6}"/>
              </a:ext>
            </a:extLst>
          </p:cNvPr>
          <p:cNvPicPr>
            <a:picLocks noChangeAspect="1"/>
          </p:cNvPicPr>
          <p:nvPr/>
        </p:nvPicPr>
        <p:blipFill>
          <a:blip r:embed="rId2"/>
          <a:stretch>
            <a:fillRect/>
          </a:stretch>
        </p:blipFill>
        <p:spPr>
          <a:xfrm>
            <a:off x="848360" y="993046"/>
            <a:ext cx="7976386" cy="5501550"/>
          </a:xfrm>
          <a:prstGeom prst="rect">
            <a:avLst/>
          </a:prstGeom>
        </p:spPr>
      </p:pic>
    </p:spTree>
    <p:extLst>
      <p:ext uri="{BB962C8B-B14F-4D97-AF65-F5344CB8AC3E}">
        <p14:creationId xmlns:p14="http://schemas.microsoft.com/office/powerpoint/2010/main" val="2931080405"/>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6532E-CF8F-44C0-AFBE-18569735C5C4}"/>
              </a:ext>
            </a:extLst>
          </p:cNvPr>
          <p:cNvSpPr>
            <a:spLocks noGrp="1"/>
          </p:cNvSpPr>
          <p:nvPr>
            <p:ph type="title"/>
          </p:nvPr>
        </p:nvSpPr>
        <p:spPr>
          <a:xfrm>
            <a:off x="848360" y="121919"/>
            <a:ext cx="10327640" cy="871127"/>
          </a:xfrm>
        </p:spPr>
        <p:txBody>
          <a:bodyPr vert="horz" lIns="91440" tIns="45720" rIns="91440" bIns="45720" rtlCol="0" anchor="ctr">
            <a:normAutofit/>
          </a:bodyPr>
          <a:lstStyle/>
          <a:p>
            <a:r>
              <a:rPr lang="en-SG" b="1" dirty="0"/>
              <a:t>Bid Strategies</a:t>
            </a:r>
          </a:p>
        </p:txBody>
      </p:sp>
      <p:pic>
        <p:nvPicPr>
          <p:cNvPr id="4" name="Picture 3">
            <a:extLst>
              <a:ext uri="{FF2B5EF4-FFF2-40B4-BE49-F238E27FC236}">
                <a16:creationId xmlns:a16="http://schemas.microsoft.com/office/drawing/2014/main" id="{835D9D11-595B-58BE-F8A7-6053FD4E6597}"/>
              </a:ext>
            </a:extLst>
          </p:cNvPr>
          <p:cNvPicPr>
            <a:picLocks noChangeAspect="1"/>
          </p:cNvPicPr>
          <p:nvPr/>
        </p:nvPicPr>
        <p:blipFill>
          <a:blip r:embed="rId2"/>
          <a:stretch>
            <a:fillRect/>
          </a:stretch>
        </p:blipFill>
        <p:spPr>
          <a:xfrm>
            <a:off x="848360" y="1203868"/>
            <a:ext cx="9118600" cy="5438143"/>
          </a:xfrm>
          <a:prstGeom prst="rect">
            <a:avLst/>
          </a:prstGeom>
        </p:spPr>
      </p:pic>
    </p:spTree>
    <p:extLst>
      <p:ext uri="{BB962C8B-B14F-4D97-AF65-F5344CB8AC3E}">
        <p14:creationId xmlns:p14="http://schemas.microsoft.com/office/powerpoint/2010/main" val="18883714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6532E-CF8F-44C0-AFBE-18569735C5C4}"/>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SG" b="1" dirty="0"/>
              <a:t>1.1 Introduction to Online Advertising</a:t>
            </a:r>
            <a:br>
              <a:rPr lang="en-SG" b="1" dirty="0"/>
            </a:br>
            <a:r>
              <a:rPr lang="en-SG" sz="4000" b="1" dirty="0">
                <a:solidFill>
                  <a:schemeClr val="accent2"/>
                </a:solidFill>
              </a:rPr>
              <a:t>(Search Engine Marketing)</a:t>
            </a:r>
            <a:endParaRPr lang="en-SG" b="1" dirty="0">
              <a:solidFill>
                <a:schemeClr val="accent2"/>
              </a:solidFill>
            </a:endParaRPr>
          </a:p>
        </p:txBody>
      </p:sp>
      <p:pic>
        <p:nvPicPr>
          <p:cNvPr id="4" name="Picture 3">
            <a:extLst>
              <a:ext uri="{FF2B5EF4-FFF2-40B4-BE49-F238E27FC236}">
                <a16:creationId xmlns:a16="http://schemas.microsoft.com/office/drawing/2014/main" id="{289F5713-9F07-4297-C9B7-81A52D94FC70}"/>
              </a:ext>
            </a:extLst>
          </p:cNvPr>
          <p:cNvPicPr>
            <a:picLocks noChangeAspect="1"/>
          </p:cNvPicPr>
          <p:nvPr/>
        </p:nvPicPr>
        <p:blipFill>
          <a:blip r:embed="rId2"/>
          <a:stretch>
            <a:fillRect/>
          </a:stretch>
        </p:blipFill>
        <p:spPr>
          <a:xfrm>
            <a:off x="945971" y="2076380"/>
            <a:ext cx="9592120" cy="3735140"/>
          </a:xfrm>
          <a:prstGeom prst="rect">
            <a:avLst/>
          </a:prstGeom>
        </p:spPr>
      </p:pic>
    </p:spTree>
    <p:extLst>
      <p:ext uri="{BB962C8B-B14F-4D97-AF65-F5344CB8AC3E}">
        <p14:creationId xmlns:p14="http://schemas.microsoft.com/office/powerpoint/2010/main" val="3237003094"/>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6532E-CF8F-44C0-AFBE-18569735C5C4}"/>
              </a:ext>
            </a:extLst>
          </p:cNvPr>
          <p:cNvSpPr>
            <a:spLocks noGrp="1"/>
          </p:cNvSpPr>
          <p:nvPr>
            <p:ph type="title"/>
          </p:nvPr>
        </p:nvSpPr>
        <p:spPr>
          <a:xfrm>
            <a:off x="848360" y="121919"/>
            <a:ext cx="10327640" cy="871127"/>
          </a:xfrm>
        </p:spPr>
        <p:txBody>
          <a:bodyPr vert="horz" lIns="91440" tIns="45720" rIns="91440" bIns="45720" rtlCol="0" anchor="ctr">
            <a:normAutofit/>
          </a:bodyPr>
          <a:lstStyle/>
          <a:p>
            <a:r>
              <a:rPr lang="en-SG" b="1" dirty="0"/>
              <a:t>Bid Strategies</a:t>
            </a:r>
          </a:p>
        </p:txBody>
      </p:sp>
      <p:pic>
        <p:nvPicPr>
          <p:cNvPr id="5" name="Picture 4">
            <a:extLst>
              <a:ext uri="{FF2B5EF4-FFF2-40B4-BE49-F238E27FC236}">
                <a16:creationId xmlns:a16="http://schemas.microsoft.com/office/drawing/2014/main" id="{63C4E337-53DF-EC86-6F5A-F71891FAC1B7}"/>
              </a:ext>
            </a:extLst>
          </p:cNvPr>
          <p:cNvPicPr>
            <a:picLocks noChangeAspect="1"/>
          </p:cNvPicPr>
          <p:nvPr/>
        </p:nvPicPr>
        <p:blipFill>
          <a:blip r:embed="rId2"/>
          <a:stretch>
            <a:fillRect/>
          </a:stretch>
        </p:blipFill>
        <p:spPr>
          <a:xfrm>
            <a:off x="848360" y="1120669"/>
            <a:ext cx="8224520" cy="5619075"/>
          </a:xfrm>
          <a:prstGeom prst="rect">
            <a:avLst/>
          </a:prstGeom>
        </p:spPr>
      </p:pic>
    </p:spTree>
    <p:extLst>
      <p:ext uri="{BB962C8B-B14F-4D97-AF65-F5344CB8AC3E}">
        <p14:creationId xmlns:p14="http://schemas.microsoft.com/office/powerpoint/2010/main" val="2051050385"/>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6532E-CF8F-44C0-AFBE-18569735C5C4}"/>
              </a:ext>
            </a:extLst>
          </p:cNvPr>
          <p:cNvSpPr>
            <a:spLocks noGrp="1"/>
          </p:cNvSpPr>
          <p:nvPr>
            <p:ph type="title"/>
          </p:nvPr>
        </p:nvSpPr>
        <p:spPr>
          <a:xfrm>
            <a:off x="848360" y="121919"/>
            <a:ext cx="10327640" cy="871127"/>
          </a:xfrm>
        </p:spPr>
        <p:txBody>
          <a:bodyPr vert="horz" lIns="91440" tIns="45720" rIns="91440" bIns="45720" rtlCol="0" anchor="ctr">
            <a:normAutofit/>
          </a:bodyPr>
          <a:lstStyle/>
          <a:p>
            <a:r>
              <a:rPr lang="en-SG" b="1" dirty="0"/>
              <a:t>Bid Strategies</a:t>
            </a:r>
          </a:p>
        </p:txBody>
      </p:sp>
      <p:pic>
        <p:nvPicPr>
          <p:cNvPr id="4" name="Picture 3">
            <a:extLst>
              <a:ext uri="{FF2B5EF4-FFF2-40B4-BE49-F238E27FC236}">
                <a16:creationId xmlns:a16="http://schemas.microsoft.com/office/drawing/2014/main" id="{CE6D4BBA-7063-1BE2-E4C7-AA65B777D334}"/>
              </a:ext>
            </a:extLst>
          </p:cNvPr>
          <p:cNvPicPr>
            <a:picLocks noChangeAspect="1"/>
          </p:cNvPicPr>
          <p:nvPr/>
        </p:nvPicPr>
        <p:blipFill>
          <a:blip r:embed="rId2"/>
          <a:stretch>
            <a:fillRect/>
          </a:stretch>
        </p:blipFill>
        <p:spPr>
          <a:xfrm>
            <a:off x="848360" y="1165137"/>
            <a:ext cx="9352280" cy="5156236"/>
          </a:xfrm>
          <a:prstGeom prst="rect">
            <a:avLst/>
          </a:prstGeom>
        </p:spPr>
      </p:pic>
    </p:spTree>
    <p:extLst>
      <p:ext uri="{BB962C8B-B14F-4D97-AF65-F5344CB8AC3E}">
        <p14:creationId xmlns:p14="http://schemas.microsoft.com/office/powerpoint/2010/main" val="2579522149"/>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6532E-CF8F-44C0-AFBE-18569735C5C4}"/>
              </a:ext>
            </a:extLst>
          </p:cNvPr>
          <p:cNvSpPr>
            <a:spLocks noGrp="1"/>
          </p:cNvSpPr>
          <p:nvPr>
            <p:ph type="title"/>
          </p:nvPr>
        </p:nvSpPr>
        <p:spPr>
          <a:xfrm>
            <a:off x="848360" y="121919"/>
            <a:ext cx="10327640" cy="871127"/>
          </a:xfrm>
        </p:spPr>
        <p:txBody>
          <a:bodyPr vert="horz" lIns="91440" tIns="45720" rIns="91440" bIns="45720" rtlCol="0" anchor="ctr">
            <a:normAutofit/>
          </a:bodyPr>
          <a:lstStyle/>
          <a:p>
            <a:r>
              <a:rPr lang="en-SG" b="1" dirty="0"/>
              <a:t>Bid Strategies</a:t>
            </a:r>
          </a:p>
        </p:txBody>
      </p:sp>
      <p:pic>
        <p:nvPicPr>
          <p:cNvPr id="5" name="Picture 4">
            <a:extLst>
              <a:ext uri="{FF2B5EF4-FFF2-40B4-BE49-F238E27FC236}">
                <a16:creationId xmlns:a16="http://schemas.microsoft.com/office/drawing/2014/main" id="{86D18879-7D43-C6D0-0796-3CA78086E0D1}"/>
              </a:ext>
            </a:extLst>
          </p:cNvPr>
          <p:cNvPicPr>
            <a:picLocks noChangeAspect="1"/>
          </p:cNvPicPr>
          <p:nvPr/>
        </p:nvPicPr>
        <p:blipFill>
          <a:blip r:embed="rId2"/>
          <a:stretch>
            <a:fillRect/>
          </a:stretch>
        </p:blipFill>
        <p:spPr>
          <a:xfrm>
            <a:off x="952337" y="1146708"/>
            <a:ext cx="8973983" cy="5640274"/>
          </a:xfrm>
          <a:prstGeom prst="rect">
            <a:avLst/>
          </a:prstGeom>
        </p:spPr>
      </p:pic>
    </p:spTree>
    <p:extLst>
      <p:ext uri="{BB962C8B-B14F-4D97-AF65-F5344CB8AC3E}">
        <p14:creationId xmlns:p14="http://schemas.microsoft.com/office/powerpoint/2010/main" val="1727068677"/>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841CC771-0CBD-26C8-819E-8A57B1A524E9}"/>
              </a:ext>
            </a:extLst>
          </p:cNvPr>
          <p:cNvSpPr txBox="1">
            <a:spLocks/>
          </p:cNvSpPr>
          <p:nvPr/>
        </p:nvSpPr>
        <p:spPr>
          <a:xfrm>
            <a:off x="838200" y="365126"/>
            <a:ext cx="10515600" cy="74222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SG" b="1" dirty="0"/>
              <a:t>Portfolio Activity 5.2 </a:t>
            </a:r>
          </a:p>
        </p:txBody>
      </p:sp>
      <p:pic>
        <p:nvPicPr>
          <p:cNvPr id="4" name="Picture 3">
            <a:extLst>
              <a:ext uri="{FF2B5EF4-FFF2-40B4-BE49-F238E27FC236}">
                <a16:creationId xmlns:a16="http://schemas.microsoft.com/office/drawing/2014/main" id="{29672CB3-1B9D-8FBF-7332-03FA994158B2}"/>
              </a:ext>
            </a:extLst>
          </p:cNvPr>
          <p:cNvPicPr>
            <a:picLocks noChangeAspect="1"/>
          </p:cNvPicPr>
          <p:nvPr/>
        </p:nvPicPr>
        <p:blipFill rotWithShape="1">
          <a:blip r:embed="rId2"/>
          <a:srcRect l="5441" t="21126" r="5209" b="8571"/>
          <a:stretch/>
        </p:blipFill>
        <p:spPr>
          <a:xfrm>
            <a:off x="5699760" y="479284"/>
            <a:ext cx="772573" cy="513906"/>
          </a:xfrm>
          <a:prstGeom prst="rect">
            <a:avLst/>
          </a:prstGeom>
        </p:spPr>
      </p:pic>
      <p:sp>
        <p:nvSpPr>
          <p:cNvPr id="5" name="Title 1">
            <a:extLst>
              <a:ext uri="{FF2B5EF4-FFF2-40B4-BE49-F238E27FC236}">
                <a16:creationId xmlns:a16="http://schemas.microsoft.com/office/drawing/2014/main" id="{F6F60E61-EF7B-D47E-6538-0229F30125FE}"/>
              </a:ext>
            </a:extLst>
          </p:cNvPr>
          <p:cNvSpPr txBox="1">
            <a:spLocks/>
          </p:cNvSpPr>
          <p:nvPr/>
        </p:nvSpPr>
        <p:spPr>
          <a:xfrm>
            <a:off x="441960" y="1320166"/>
            <a:ext cx="10515600" cy="74222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457200" lvl="1"/>
            <a:r>
              <a:rPr lang="en-US" kern="0" dirty="0">
                <a:solidFill>
                  <a:sysClr val="windowText" lastClr="000000"/>
                </a:solidFill>
                <a:latin typeface="Arial" panose="020B0604020202020204" pitchFamily="34" charset="0"/>
                <a:ea typeface="Calibri" panose="020F0502020204030204" pitchFamily="34" charset="0"/>
                <a:cs typeface="Calibri Light" panose="020F0302020204030204" pitchFamily="34" charset="0"/>
              </a:rPr>
              <a:t>Insert the selected keywords into a campaign. Screenshot the selected keywords into a campaign and paste it here.</a:t>
            </a:r>
            <a:endParaRPr lang="en-SG" kern="0" dirty="0">
              <a:solidFill>
                <a:sysClr val="windowText" lastClr="000000"/>
              </a:solidFill>
              <a:latin typeface="Calibri" panose="020F0502020204030204" pitchFamily="34" charset="0"/>
              <a:ea typeface="Calibri" panose="020F0502020204030204" pitchFamily="34" charset="0"/>
              <a:cs typeface="Calibri Light" panose="020F0302020204030204" pitchFamily="34" charset="0"/>
            </a:endParaRPr>
          </a:p>
        </p:txBody>
      </p:sp>
      <p:pic>
        <p:nvPicPr>
          <p:cNvPr id="2" name="Picture 1">
            <a:extLst>
              <a:ext uri="{FF2B5EF4-FFF2-40B4-BE49-F238E27FC236}">
                <a16:creationId xmlns:a16="http://schemas.microsoft.com/office/drawing/2014/main" id="{6751CDA0-2D8C-537C-9159-B9032557B3CA}"/>
              </a:ext>
            </a:extLst>
          </p:cNvPr>
          <p:cNvPicPr>
            <a:picLocks noChangeAspect="1"/>
          </p:cNvPicPr>
          <p:nvPr/>
        </p:nvPicPr>
        <p:blipFill rotWithShape="1">
          <a:blip r:embed="rId3"/>
          <a:srcRect t="20008"/>
          <a:stretch/>
        </p:blipFill>
        <p:spPr>
          <a:xfrm>
            <a:off x="952337" y="2143126"/>
            <a:ext cx="8973983" cy="4511776"/>
          </a:xfrm>
          <a:prstGeom prst="rect">
            <a:avLst/>
          </a:prstGeom>
        </p:spPr>
      </p:pic>
    </p:spTree>
    <p:extLst>
      <p:ext uri="{BB962C8B-B14F-4D97-AF65-F5344CB8AC3E}">
        <p14:creationId xmlns:p14="http://schemas.microsoft.com/office/powerpoint/2010/main" val="1291290630"/>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6532E-CF8F-44C0-AFBE-18569735C5C4}"/>
              </a:ext>
            </a:extLst>
          </p:cNvPr>
          <p:cNvSpPr>
            <a:spLocks noGrp="1"/>
          </p:cNvSpPr>
          <p:nvPr>
            <p:ph type="title"/>
          </p:nvPr>
        </p:nvSpPr>
        <p:spPr>
          <a:xfrm>
            <a:off x="848360" y="121919"/>
            <a:ext cx="10327640" cy="871127"/>
          </a:xfrm>
        </p:spPr>
        <p:txBody>
          <a:bodyPr vert="horz" lIns="91440" tIns="45720" rIns="91440" bIns="45720" rtlCol="0" anchor="ctr">
            <a:normAutofit/>
          </a:bodyPr>
          <a:lstStyle/>
          <a:p>
            <a:r>
              <a:rPr lang="en-SG" b="1" dirty="0"/>
              <a:t>Negative Keywords</a:t>
            </a:r>
          </a:p>
        </p:txBody>
      </p:sp>
      <p:pic>
        <p:nvPicPr>
          <p:cNvPr id="4" name="Picture 3">
            <a:extLst>
              <a:ext uri="{FF2B5EF4-FFF2-40B4-BE49-F238E27FC236}">
                <a16:creationId xmlns:a16="http://schemas.microsoft.com/office/drawing/2014/main" id="{19E3DF02-665A-BEB9-F56F-E847DDC77EF3}"/>
              </a:ext>
            </a:extLst>
          </p:cNvPr>
          <p:cNvPicPr>
            <a:picLocks noChangeAspect="1"/>
          </p:cNvPicPr>
          <p:nvPr/>
        </p:nvPicPr>
        <p:blipFill>
          <a:blip r:embed="rId2"/>
          <a:stretch>
            <a:fillRect/>
          </a:stretch>
        </p:blipFill>
        <p:spPr>
          <a:xfrm>
            <a:off x="848359" y="1095926"/>
            <a:ext cx="9502325" cy="5050874"/>
          </a:xfrm>
          <a:prstGeom prst="rect">
            <a:avLst/>
          </a:prstGeom>
        </p:spPr>
      </p:pic>
    </p:spTree>
    <p:extLst>
      <p:ext uri="{BB962C8B-B14F-4D97-AF65-F5344CB8AC3E}">
        <p14:creationId xmlns:p14="http://schemas.microsoft.com/office/powerpoint/2010/main" val="2367652332"/>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6532E-CF8F-44C0-AFBE-18569735C5C4}"/>
              </a:ext>
            </a:extLst>
          </p:cNvPr>
          <p:cNvSpPr>
            <a:spLocks noGrp="1"/>
          </p:cNvSpPr>
          <p:nvPr>
            <p:ph type="title"/>
          </p:nvPr>
        </p:nvSpPr>
        <p:spPr>
          <a:xfrm>
            <a:off x="848360" y="121919"/>
            <a:ext cx="10327640" cy="871127"/>
          </a:xfrm>
        </p:spPr>
        <p:txBody>
          <a:bodyPr vert="horz" lIns="91440" tIns="45720" rIns="91440" bIns="45720" rtlCol="0" anchor="ctr">
            <a:normAutofit/>
          </a:bodyPr>
          <a:lstStyle/>
          <a:p>
            <a:r>
              <a:rPr lang="en-SG" b="1" dirty="0"/>
              <a:t>Negative Keywords</a:t>
            </a:r>
          </a:p>
        </p:txBody>
      </p:sp>
      <p:pic>
        <p:nvPicPr>
          <p:cNvPr id="5" name="Picture 4">
            <a:extLst>
              <a:ext uri="{FF2B5EF4-FFF2-40B4-BE49-F238E27FC236}">
                <a16:creationId xmlns:a16="http://schemas.microsoft.com/office/drawing/2014/main" id="{C0C3D53A-B83C-FD29-C49B-E6472AE00F70}"/>
              </a:ext>
            </a:extLst>
          </p:cNvPr>
          <p:cNvPicPr>
            <a:picLocks noChangeAspect="1"/>
          </p:cNvPicPr>
          <p:nvPr/>
        </p:nvPicPr>
        <p:blipFill>
          <a:blip r:embed="rId2"/>
          <a:stretch>
            <a:fillRect/>
          </a:stretch>
        </p:blipFill>
        <p:spPr>
          <a:xfrm>
            <a:off x="848360" y="993045"/>
            <a:ext cx="6090920" cy="5692449"/>
          </a:xfrm>
          <a:prstGeom prst="rect">
            <a:avLst/>
          </a:prstGeom>
        </p:spPr>
      </p:pic>
    </p:spTree>
    <p:extLst>
      <p:ext uri="{BB962C8B-B14F-4D97-AF65-F5344CB8AC3E}">
        <p14:creationId xmlns:p14="http://schemas.microsoft.com/office/powerpoint/2010/main" val="2086144533"/>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6532E-CF8F-44C0-AFBE-18569735C5C4}"/>
              </a:ext>
            </a:extLst>
          </p:cNvPr>
          <p:cNvSpPr>
            <a:spLocks noGrp="1"/>
          </p:cNvSpPr>
          <p:nvPr>
            <p:ph type="title"/>
          </p:nvPr>
        </p:nvSpPr>
        <p:spPr>
          <a:xfrm>
            <a:off x="848360" y="121919"/>
            <a:ext cx="10327640" cy="871127"/>
          </a:xfrm>
        </p:spPr>
        <p:txBody>
          <a:bodyPr vert="horz" lIns="91440" tIns="45720" rIns="91440" bIns="45720" rtlCol="0" anchor="ctr">
            <a:normAutofit/>
          </a:bodyPr>
          <a:lstStyle/>
          <a:p>
            <a:r>
              <a:rPr lang="en-SG" b="1" dirty="0"/>
              <a:t>Negative Keywords</a:t>
            </a:r>
          </a:p>
        </p:txBody>
      </p:sp>
      <p:pic>
        <p:nvPicPr>
          <p:cNvPr id="4" name="Picture 3">
            <a:extLst>
              <a:ext uri="{FF2B5EF4-FFF2-40B4-BE49-F238E27FC236}">
                <a16:creationId xmlns:a16="http://schemas.microsoft.com/office/drawing/2014/main" id="{6E19A5B3-A435-E381-2DEB-474A3EC358F7}"/>
              </a:ext>
            </a:extLst>
          </p:cNvPr>
          <p:cNvPicPr>
            <a:picLocks noChangeAspect="1"/>
          </p:cNvPicPr>
          <p:nvPr/>
        </p:nvPicPr>
        <p:blipFill>
          <a:blip r:embed="rId2"/>
          <a:stretch>
            <a:fillRect/>
          </a:stretch>
        </p:blipFill>
        <p:spPr>
          <a:xfrm>
            <a:off x="848360" y="1442008"/>
            <a:ext cx="9610216" cy="4704792"/>
          </a:xfrm>
          <a:prstGeom prst="rect">
            <a:avLst/>
          </a:prstGeom>
        </p:spPr>
      </p:pic>
    </p:spTree>
    <p:extLst>
      <p:ext uri="{BB962C8B-B14F-4D97-AF65-F5344CB8AC3E}">
        <p14:creationId xmlns:p14="http://schemas.microsoft.com/office/powerpoint/2010/main" val="2802444092"/>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0286C4E-B93C-2234-ADC3-AFE9B735DF96}"/>
              </a:ext>
            </a:extLst>
          </p:cNvPr>
          <p:cNvSpPr txBox="1">
            <a:spLocks/>
          </p:cNvSpPr>
          <p:nvPr/>
        </p:nvSpPr>
        <p:spPr>
          <a:xfrm>
            <a:off x="838200" y="365126"/>
            <a:ext cx="10515600" cy="74222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SG" b="1" dirty="0"/>
              <a:t>Portfolio Activity 5.3 </a:t>
            </a:r>
          </a:p>
        </p:txBody>
      </p:sp>
      <p:pic>
        <p:nvPicPr>
          <p:cNvPr id="4" name="Picture 3">
            <a:extLst>
              <a:ext uri="{FF2B5EF4-FFF2-40B4-BE49-F238E27FC236}">
                <a16:creationId xmlns:a16="http://schemas.microsoft.com/office/drawing/2014/main" id="{7054ACF5-E4A7-36E1-5143-08490DC81D28}"/>
              </a:ext>
            </a:extLst>
          </p:cNvPr>
          <p:cNvPicPr>
            <a:picLocks noChangeAspect="1"/>
          </p:cNvPicPr>
          <p:nvPr/>
        </p:nvPicPr>
        <p:blipFill rotWithShape="1">
          <a:blip r:embed="rId2"/>
          <a:srcRect l="5441" t="21126" r="5209" b="8571"/>
          <a:stretch/>
        </p:blipFill>
        <p:spPr>
          <a:xfrm>
            <a:off x="5699760" y="479284"/>
            <a:ext cx="772573" cy="513906"/>
          </a:xfrm>
          <a:prstGeom prst="rect">
            <a:avLst/>
          </a:prstGeom>
        </p:spPr>
      </p:pic>
      <p:sp>
        <p:nvSpPr>
          <p:cNvPr id="5" name="Title 1">
            <a:extLst>
              <a:ext uri="{FF2B5EF4-FFF2-40B4-BE49-F238E27FC236}">
                <a16:creationId xmlns:a16="http://schemas.microsoft.com/office/drawing/2014/main" id="{421DD823-4DFE-B87B-15A2-7B2475493003}"/>
              </a:ext>
            </a:extLst>
          </p:cNvPr>
          <p:cNvSpPr txBox="1">
            <a:spLocks/>
          </p:cNvSpPr>
          <p:nvPr/>
        </p:nvSpPr>
        <p:spPr>
          <a:xfrm>
            <a:off x="441960" y="1320166"/>
            <a:ext cx="10515600" cy="74222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457200" lvl="1"/>
            <a:r>
              <a:rPr lang="en-US" kern="0" dirty="0">
                <a:solidFill>
                  <a:sysClr val="windowText" lastClr="000000"/>
                </a:solidFill>
                <a:latin typeface="Arial" panose="020B0604020202020204" pitchFamily="34" charset="0"/>
                <a:ea typeface="Calibri" panose="020F0502020204030204" pitchFamily="34" charset="0"/>
                <a:cs typeface="Calibri Light" panose="020F0302020204030204" pitchFamily="34" charset="0"/>
              </a:rPr>
              <a:t>Add negative 3 negative keywords into a campaign. Screenshot the negative keywords and paste it here.</a:t>
            </a:r>
            <a:endParaRPr lang="en-SG" kern="0" dirty="0">
              <a:solidFill>
                <a:sysClr val="windowText" lastClr="000000"/>
              </a:solidFill>
              <a:latin typeface="Calibri" panose="020F0502020204030204" pitchFamily="34" charset="0"/>
              <a:ea typeface="Calibri" panose="020F0502020204030204" pitchFamily="34" charset="0"/>
              <a:cs typeface="Calibri Light" panose="020F0302020204030204" pitchFamily="34" charset="0"/>
            </a:endParaRPr>
          </a:p>
        </p:txBody>
      </p:sp>
      <p:pic>
        <p:nvPicPr>
          <p:cNvPr id="2" name="Picture 1">
            <a:extLst>
              <a:ext uri="{FF2B5EF4-FFF2-40B4-BE49-F238E27FC236}">
                <a16:creationId xmlns:a16="http://schemas.microsoft.com/office/drawing/2014/main" id="{489455CB-3086-6402-E57C-6AB497EA0189}"/>
              </a:ext>
            </a:extLst>
          </p:cNvPr>
          <p:cNvPicPr>
            <a:picLocks noChangeAspect="1"/>
          </p:cNvPicPr>
          <p:nvPr/>
        </p:nvPicPr>
        <p:blipFill>
          <a:blip r:embed="rId3"/>
          <a:stretch>
            <a:fillRect/>
          </a:stretch>
        </p:blipFill>
        <p:spPr>
          <a:xfrm>
            <a:off x="894652" y="1970328"/>
            <a:ext cx="9610216" cy="4704792"/>
          </a:xfrm>
          <a:prstGeom prst="rect">
            <a:avLst/>
          </a:prstGeom>
        </p:spPr>
      </p:pic>
    </p:spTree>
    <p:extLst>
      <p:ext uri="{BB962C8B-B14F-4D97-AF65-F5344CB8AC3E}">
        <p14:creationId xmlns:p14="http://schemas.microsoft.com/office/powerpoint/2010/main" val="524327210"/>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6532E-CF8F-44C0-AFBE-18569735C5C4}"/>
              </a:ext>
            </a:extLst>
          </p:cNvPr>
          <p:cNvSpPr>
            <a:spLocks noGrp="1"/>
          </p:cNvSpPr>
          <p:nvPr>
            <p:ph type="title"/>
          </p:nvPr>
        </p:nvSpPr>
        <p:spPr>
          <a:xfrm>
            <a:off x="848360" y="121919"/>
            <a:ext cx="10327640" cy="871127"/>
          </a:xfrm>
        </p:spPr>
        <p:txBody>
          <a:bodyPr vert="horz" lIns="91440" tIns="45720" rIns="91440" bIns="45720" rtlCol="0" anchor="ctr">
            <a:normAutofit/>
          </a:bodyPr>
          <a:lstStyle/>
          <a:p>
            <a:r>
              <a:rPr lang="en-SG" b="1" dirty="0"/>
              <a:t>Split Test </a:t>
            </a:r>
          </a:p>
        </p:txBody>
      </p:sp>
      <p:pic>
        <p:nvPicPr>
          <p:cNvPr id="5" name="Picture 4">
            <a:extLst>
              <a:ext uri="{FF2B5EF4-FFF2-40B4-BE49-F238E27FC236}">
                <a16:creationId xmlns:a16="http://schemas.microsoft.com/office/drawing/2014/main" id="{83D32AC4-0FD2-2A89-5DB1-1A6B81541353}"/>
              </a:ext>
            </a:extLst>
          </p:cNvPr>
          <p:cNvPicPr>
            <a:picLocks noChangeAspect="1"/>
          </p:cNvPicPr>
          <p:nvPr/>
        </p:nvPicPr>
        <p:blipFill>
          <a:blip r:embed="rId2"/>
          <a:stretch>
            <a:fillRect/>
          </a:stretch>
        </p:blipFill>
        <p:spPr>
          <a:xfrm>
            <a:off x="869681" y="1155583"/>
            <a:ext cx="6343919" cy="5519132"/>
          </a:xfrm>
          <a:prstGeom prst="rect">
            <a:avLst/>
          </a:prstGeom>
        </p:spPr>
      </p:pic>
    </p:spTree>
    <p:extLst>
      <p:ext uri="{BB962C8B-B14F-4D97-AF65-F5344CB8AC3E}">
        <p14:creationId xmlns:p14="http://schemas.microsoft.com/office/powerpoint/2010/main" val="1108671538"/>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6532E-CF8F-44C0-AFBE-18569735C5C4}"/>
              </a:ext>
            </a:extLst>
          </p:cNvPr>
          <p:cNvSpPr>
            <a:spLocks noGrp="1"/>
          </p:cNvSpPr>
          <p:nvPr>
            <p:ph type="title"/>
          </p:nvPr>
        </p:nvSpPr>
        <p:spPr>
          <a:xfrm>
            <a:off x="848360" y="121919"/>
            <a:ext cx="10327640" cy="871127"/>
          </a:xfrm>
        </p:spPr>
        <p:txBody>
          <a:bodyPr vert="horz" lIns="91440" tIns="45720" rIns="91440" bIns="45720" rtlCol="0" anchor="ctr">
            <a:normAutofit/>
          </a:bodyPr>
          <a:lstStyle/>
          <a:p>
            <a:r>
              <a:rPr lang="en-SG" b="1" dirty="0"/>
              <a:t>Split Test </a:t>
            </a:r>
          </a:p>
        </p:txBody>
      </p:sp>
      <p:pic>
        <p:nvPicPr>
          <p:cNvPr id="4" name="Picture 3">
            <a:extLst>
              <a:ext uri="{FF2B5EF4-FFF2-40B4-BE49-F238E27FC236}">
                <a16:creationId xmlns:a16="http://schemas.microsoft.com/office/drawing/2014/main" id="{A9378CAB-7EFD-0266-FAF5-31DBE92DCCE8}"/>
              </a:ext>
            </a:extLst>
          </p:cNvPr>
          <p:cNvPicPr>
            <a:picLocks noChangeAspect="1"/>
          </p:cNvPicPr>
          <p:nvPr/>
        </p:nvPicPr>
        <p:blipFill>
          <a:blip r:embed="rId2"/>
          <a:stretch>
            <a:fillRect/>
          </a:stretch>
        </p:blipFill>
        <p:spPr>
          <a:xfrm>
            <a:off x="929473" y="1080018"/>
            <a:ext cx="7879103" cy="5513821"/>
          </a:xfrm>
          <a:prstGeom prst="rect">
            <a:avLst/>
          </a:prstGeom>
        </p:spPr>
      </p:pic>
    </p:spTree>
    <p:extLst>
      <p:ext uri="{BB962C8B-B14F-4D97-AF65-F5344CB8AC3E}">
        <p14:creationId xmlns:p14="http://schemas.microsoft.com/office/powerpoint/2010/main" val="35121652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6532E-CF8F-44C0-AFBE-18569735C5C4}"/>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SG" b="1" dirty="0"/>
              <a:t>1.1 Introduction to Online Advertising</a:t>
            </a:r>
            <a:br>
              <a:rPr lang="en-SG" b="1" dirty="0"/>
            </a:br>
            <a:r>
              <a:rPr lang="en-SG" sz="4000" b="1" dirty="0">
                <a:solidFill>
                  <a:schemeClr val="accent2"/>
                </a:solidFill>
              </a:rPr>
              <a:t>(Search Engine Marketing)</a:t>
            </a:r>
            <a:endParaRPr lang="en-SG" b="1" dirty="0">
              <a:solidFill>
                <a:schemeClr val="accent2"/>
              </a:solidFill>
            </a:endParaRPr>
          </a:p>
        </p:txBody>
      </p:sp>
      <p:pic>
        <p:nvPicPr>
          <p:cNvPr id="5" name="Picture 4">
            <a:extLst>
              <a:ext uri="{FF2B5EF4-FFF2-40B4-BE49-F238E27FC236}">
                <a16:creationId xmlns:a16="http://schemas.microsoft.com/office/drawing/2014/main" id="{D79FDB09-279A-FF7C-BFCA-1F225202F876}"/>
              </a:ext>
            </a:extLst>
          </p:cNvPr>
          <p:cNvPicPr>
            <a:picLocks noChangeAspect="1"/>
          </p:cNvPicPr>
          <p:nvPr/>
        </p:nvPicPr>
        <p:blipFill>
          <a:blip r:embed="rId2"/>
          <a:stretch>
            <a:fillRect/>
          </a:stretch>
        </p:blipFill>
        <p:spPr>
          <a:xfrm>
            <a:off x="951049" y="1984300"/>
            <a:ext cx="9540123" cy="3938979"/>
          </a:xfrm>
          <a:prstGeom prst="rect">
            <a:avLst/>
          </a:prstGeom>
        </p:spPr>
      </p:pic>
    </p:spTree>
    <p:extLst>
      <p:ext uri="{BB962C8B-B14F-4D97-AF65-F5344CB8AC3E}">
        <p14:creationId xmlns:p14="http://schemas.microsoft.com/office/powerpoint/2010/main" val="3338717490"/>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6532E-CF8F-44C0-AFBE-18569735C5C4}"/>
              </a:ext>
            </a:extLst>
          </p:cNvPr>
          <p:cNvSpPr>
            <a:spLocks noGrp="1"/>
          </p:cNvSpPr>
          <p:nvPr>
            <p:ph type="title"/>
          </p:nvPr>
        </p:nvSpPr>
        <p:spPr>
          <a:xfrm>
            <a:off x="848360" y="121919"/>
            <a:ext cx="10327640" cy="871127"/>
          </a:xfrm>
        </p:spPr>
        <p:txBody>
          <a:bodyPr vert="horz" lIns="91440" tIns="45720" rIns="91440" bIns="45720" rtlCol="0" anchor="ctr">
            <a:normAutofit/>
          </a:bodyPr>
          <a:lstStyle/>
          <a:p>
            <a:r>
              <a:rPr lang="en-SG" b="1" dirty="0"/>
              <a:t>Split Test </a:t>
            </a:r>
          </a:p>
        </p:txBody>
      </p:sp>
      <p:pic>
        <p:nvPicPr>
          <p:cNvPr id="5" name="Picture 4">
            <a:extLst>
              <a:ext uri="{FF2B5EF4-FFF2-40B4-BE49-F238E27FC236}">
                <a16:creationId xmlns:a16="http://schemas.microsoft.com/office/drawing/2014/main" id="{E82F9C6B-DD2B-ECF5-D112-083A2F0FC972}"/>
              </a:ext>
            </a:extLst>
          </p:cNvPr>
          <p:cNvPicPr>
            <a:picLocks noChangeAspect="1"/>
          </p:cNvPicPr>
          <p:nvPr/>
        </p:nvPicPr>
        <p:blipFill>
          <a:blip r:embed="rId2"/>
          <a:stretch>
            <a:fillRect/>
          </a:stretch>
        </p:blipFill>
        <p:spPr>
          <a:xfrm>
            <a:off x="948595" y="1129552"/>
            <a:ext cx="4619085" cy="5506141"/>
          </a:xfrm>
          <a:prstGeom prst="rect">
            <a:avLst/>
          </a:prstGeom>
        </p:spPr>
      </p:pic>
    </p:spTree>
    <p:extLst>
      <p:ext uri="{BB962C8B-B14F-4D97-AF65-F5344CB8AC3E}">
        <p14:creationId xmlns:p14="http://schemas.microsoft.com/office/powerpoint/2010/main" val="2209796856"/>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6532E-CF8F-44C0-AFBE-18569735C5C4}"/>
              </a:ext>
            </a:extLst>
          </p:cNvPr>
          <p:cNvSpPr>
            <a:spLocks noGrp="1"/>
          </p:cNvSpPr>
          <p:nvPr>
            <p:ph type="title"/>
          </p:nvPr>
        </p:nvSpPr>
        <p:spPr>
          <a:xfrm>
            <a:off x="848360" y="121919"/>
            <a:ext cx="10327640" cy="871127"/>
          </a:xfrm>
        </p:spPr>
        <p:txBody>
          <a:bodyPr vert="horz" lIns="91440" tIns="45720" rIns="91440" bIns="45720" rtlCol="0" anchor="ctr">
            <a:normAutofit/>
          </a:bodyPr>
          <a:lstStyle/>
          <a:p>
            <a:r>
              <a:rPr lang="en-SG" b="1" dirty="0"/>
              <a:t>Split Test </a:t>
            </a:r>
          </a:p>
        </p:txBody>
      </p:sp>
      <p:pic>
        <p:nvPicPr>
          <p:cNvPr id="4" name="Picture 3">
            <a:extLst>
              <a:ext uri="{FF2B5EF4-FFF2-40B4-BE49-F238E27FC236}">
                <a16:creationId xmlns:a16="http://schemas.microsoft.com/office/drawing/2014/main" id="{3AC3E181-6D26-116C-BEAC-5CC117BD3FC5}"/>
              </a:ext>
            </a:extLst>
          </p:cNvPr>
          <p:cNvPicPr>
            <a:picLocks noChangeAspect="1"/>
          </p:cNvPicPr>
          <p:nvPr/>
        </p:nvPicPr>
        <p:blipFill>
          <a:blip r:embed="rId2"/>
          <a:stretch>
            <a:fillRect/>
          </a:stretch>
        </p:blipFill>
        <p:spPr>
          <a:xfrm>
            <a:off x="1008845" y="1205150"/>
            <a:ext cx="9435081" cy="4413330"/>
          </a:xfrm>
          <a:prstGeom prst="rect">
            <a:avLst/>
          </a:prstGeom>
        </p:spPr>
      </p:pic>
    </p:spTree>
    <p:extLst>
      <p:ext uri="{BB962C8B-B14F-4D97-AF65-F5344CB8AC3E}">
        <p14:creationId xmlns:p14="http://schemas.microsoft.com/office/powerpoint/2010/main" val="3195425473"/>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6532E-CF8F-44C0-AFBE-18569735C5C4}"/>
              </a:ext>
            </a:extLst>
          </p:cNvPr>
          <p:cNvSpPr>
            <a:spLocks noGrp="1"/>
          </p:cNvSpPr>
          <p:nvPr>
            <p:ph type="title"/>
          </p:nvPr>
        </p:nvSpPr>
        <p:spPr>
          <a:xfrm>
            <a:off x="848360" y="121919"/>
            <a:ext cx="10327640" cy="871127"/>
          </a:xfrm>
        </p:spPr>
        <p:txBody>
          <a:bodyPr vert="horz" lIns="91440" tIns="45720" rIns="91440" bIns="45720" rtlCol="0" anchor="ctr">
            <a:normAutofit/>
          </a:bodyPr>
          <a:lstStyle/>
          <a:p>
            <a:r>
              <a:rPr lang="en-SG" b="1" dirty="0"/>
              <a:t>Split Test </a:t>
            </a:r>
          </a:p>
        </p:txBody>
      </p:sp>
      <p:pic>
        <p:nvPicPr>
          <p:cNvPr id="5" name="Picture 4">
            <a:extLst>
              <a:ext uri="{FF2B5EF4-FFF2-40B4-BE49-F238E27FC236}">
                <a16:creationId xmlns:a16="http://schemas.microsoft.com/office/drawing/2014/main" id="{850A08F0-B7D0-F193-5AED-2238167968AC}"/>
              </a:ext>
            </a:extLst>
          </p:cNvPr>
          <p:cNvPicPr>
            <a:picLocks noChangeAspect="1"/>
          </p:cNvPicPr>
          <p:nvPr/>
        </p:nvPicPr>
        <p:blipFill>
          <a:blip r:embed="rId2"/>
          <a:stretch>
            <a:fillRect/>
          </a:stretch>
        </p:blipFill>
        <p:spPr>
          <a:xfrm>
            <a:off x="945344" y="1402618"/>
            <a:ext cx="8676175" cy="4882949"/>
          </a:xfrm>
          <a:prstGeom prst="rect">
            <a:avLst/>
          </a:prstGeom>
        </p:spPr>
      </p:pic>
    </p:spTree>
    <p:extLst>
      <p:ext uri="{BB962C8B-B14F-4D97-AF65-F5344CB8AC3E}">
        <p14:creationId xmlns:p14="http://schemas.microsoft.com/office/powerpoint/2010/main" val="3592068676"/>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6532E-CF8F-44C0-AFBE-18569735C5C4}"/>
              </a:ext>
            </a:extLst>
          </p:cNvPr>
          <p:cNvSpPr>
            <a:spLocks noGrp="1"/>
          </p:cNvSpPr>
          <p:nvPr>
            <p:ph type="title"/>
          </p:nvPr>
        </p:nvSpPr>
        <p:spPr>
          <a:xfrm>
            <a:off x="848360" y="121919"/>
            <a:ext cx="10327640" cy="871127"/>
          </a:xfrm>
        </p:spPr>
        <p:txBody>
          <a:bodyPr vert="horz" lIns="91440" tIns="45720" rIns="91440" bIns="45720" rtlCol="0" anchor="ctr">
            <a:normAutofit/>
          </a:bodyPr>
          <a:lstStyle/>
          <a:p>
            <a:r>
              <a:rPr lang="en-SG" b="1" dirty="0"/>
              <a:t>Split Test </a:t>
            </a:r>
          </a:p>
        </p:txBody>
      </p:sp>
      <p:pic>
        <p:nvPicPr>
          <p:cNvPr id="4" name="Picture 3">
            <a:extLst>
              <a:ext uri="{FF2B5EF4-FFF2-40B4-BE49-F238E27FC236}">
                <a16:creationId xmlns:a16="http://schemas.microsoft.com/office/drawing/2014/main" id="{16F62648-D384-2B71-7B9F-B748D4B68E7E}"/>
              </a:ext>
            </a:extLst>
          </p:cNvPr>
          <p:cNvPicPr>
            <a:picLocks noChangeAspect="1"/>
          </p:cNvPicPr>
          <p:nvPr/>
        </p:nvPicPr>
        <p:blipFill>
          <a:blip r:embed="rId2"/>
          <a:stretch>
            <a:fillRect/>
          </a:stretch>
        </p:blipFill>
        <p:spPr>
          <a:xfrm>
            <a:off x="980440" y="1070509"/>
            <a:ext cx="8625057" cy="5563972"/>
          </a:xfrm>
          <a:prstGeom prst="rect">
            <a:avLst/>
          </a:prstGeom>
        </p:spPr>
      </p:pic>
    </p:spTree>
    <p:extLst>
      <p:ext uri="{BB962C8B-B14F-4D97-AF65-F5344CB8AC3E}">
        <p14:creationId xmlns:p14="http://schemas.microsoft.com/office/powerpoint/2010/main" val="1957681112"/>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6532E-CF8F-44C0-AFBE-18569735C5C4}"/>
              </a:ext>
            </a:extLst>
          </p:cNvPr>
          <p:cNvSpPr>
            <a:spLocks noGrp="1"/>
          </p:cNvSpPr>
          <p:nvPr>
            <p:ph type="title"/>
          </p:nvPr>
        </p:nvSpPr>
        <p:spPr>
          <a:xfrm>
            <a:off x="848360" y="121919"/>
            <a:ext cx="10327640" cy="871127"/>
          </a:xfrm>
        </p:spPr>
        <p:txBody>
          <a:bodyPr vert="horz" lIns="91440" tIns="45720" rIns="91440" bIns="45720" rtlCol="0" anchor="ctr">
            <a:normAutofit/>
          </a:bodyPr>
          <a:lstStyle/>
          <a:p>
            <a:r>
              <a:rPr lang="en-SG" b="1" dirty="0"/>
              <a:t>Split Test </a:t>
            </a:r>
          </a:p>
        </p:txBody>
      </p:sp>
      <p:pic>
        <p:nvPicPr>
          <p:cNvPr id="5" name="Picture 4">
            <a:extLst>
              <a:ext uri="{FF2B5EF4-FFF2-40B4-BE49-F238E27FC236}">
                <a16:creationId xmlns:a16="http://schemas.microsoft.com/office/drawing/2014/main" id="{615CCDD0-517B-F479-8AED-CBFC9E8172C2}"/>
              </a:ext>
            </a:extLst>
          </p:cNvPr>
          <p:cNvPicPr>
            <a:picLocks noChangeAspect="1"/>
          </p:cNvPicPr>
          <p:nvPr/>
        </p:nvPicPr>
        <p:blipFill>
          <a:blip r:embed="rId2"/>
          <a:stretch>
            <a:fillRect/>
          </a:stretch>
        </p:blipFill>
        <p:spPr>
          <a:xfrm>
            <a:off x="848360" y="1137795"/>
            <a:ext cx="6609080" cy="5624749"/>
          </a:xfrm>
          <a:prstGeom prst="rect">
            <a:avLst/>
          </a:prstGeom>
        </p:spPr>
      </p:pic>
    </p:spTree>
    <p:extLst>
      <p:ext uri="{BB962C8B-B14F-4D97-AF65-F5344CB8AC3E}">
        <p14:creationId xmlns:p14="http://schemas.microsoft.com/office/powerpoint/2010/main" val="2729502982"/>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6532E-CF8F-44C0-AFBE-18569735C5C4}"/>
              </a:ext>
            </a:extLst>
          </p:cNvPr>
          <p:cNvSpPr>
            <a:spLocks noGrp="1"/>
          </p:cNvSpPr>
          <p:nvPr>
            <p:ph type="title"/>
          </p:nvPr>
        </p:nvSpPr>
        <p:spPr>
          <a:xfrm>
            <a:off x="848360" y="121919"/>
            <a:ext cx="10327640" cy="871127"/>
          </a:xfrm>
        </p:spPr>
        <p:txBody>
          <a:bodyPr vert="horz" lIns="91440" tIns="45720" rIns="91440" bIns="45720" rtlCol="0" anchor="ctr">
            <a:normAutofit/>
          </a:bodyPr>
          <a:lstStyle/>
          <a:p>
            <a:r>
              <a:rPr lang="en-SG" b="1" dirty="0"/>
              <a:t>Split Test </a:t>
            </a:r>
          </a:p>
        </p:txBody>
      </p:sp>
      <p:pic>
        <p:nvPicPr>
          <p:cNvPr id="4" name="Picture 3">
            <a:extLst>
              <a:ext uri="{FF2B5EF4-FFF2-40B4-BE49-F238E27FC236}">
                <a16:creationId xmlns:a16="http://schemas.microsoft.com/office/drawing/2014/main" id="{827A7D50-7140-5357-BA80-6C664DD0C870}"/>
              </a:ext>
            </a:extLst>
          </p:cNvPr>
          <p:cNvPicPr>
            <a:picLocks noChangeAspect="1"/>
          </p:cNvPicPr>
          <p:nvPr/>
        </p:nvPicPr>
        <p:blipFill>
          <a:blip r:embed="rId2"/>
          <a:stretch>
            <a:fillRect/>
          </a:stretch>
        </p:blipFill>
        <p:spPr>
          <a:xfrm>
            <a:off x="929640" y="1142263"/>
            <a:ext cx="9314021" cy="5593818"/>
          </a:xfrm>
          <a:prstGeom prst="rect">
            <a:avLst/>
          </a:prstGeom>
        </p:spPr>
      </p:pic>
    </p:spTree>
    <p:extLst>
      <p:ext uri="{BB962C8B-B14F-4D97-AF65-F5344CB8AC3E}">
        <p14:creationId xmlns:p14="http://schemas.microsoft.com/office/powerpoint/2010/main" val="1607357227"/>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11E644C0-8868-FEA3-0A16-74DF598E6DF4}"/>
              </a:ext>
            </a:extLst>
          </p:cNvPr>
          <p:cNvSpPr txBox="1">
            <a:spLocks/>
          </p:cNvSpPr>
          <p:nvPr/>
        </p:nvSpPr>
        <p:spPr>
          <a:xfrm>
            <a:off x="838200" y="365126"/>
            <a:ext cx="10515600" cy="74222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SG" b="1" dirty="0"/>
              <a:t>Portfolio Activity 5.4 </a:t>
            </a:r>
          </a:p>
        </p:txBody>
      </p:sp>
      <p:pic>
        <p:nvPicPr>
          <p:cNvPr id="4" name="Picture 3">
            <a:extLst>
              <a:ext uri="{FF2B5EF4-FFF2-40B4-BE49-F238E27FC236}">
                <a16:creationId xmlns:a16="http://schemas.microsoft.com/office/drawing/2014/main" id="{CD83B1F2-8681-C472-FB00-D33F4A475A16}"/>
              </a:ext>
            </a:extLst>
          </p:cNvPr>
          <p:cNvPicPr>
            <a:picLocks noChangeAspect="1"/>
          </p:cNvPicPr>
          <p:nvPr/>
        </p:nvPicPr>
        <p:blipFill rotWithShape="1">
          <a:blip r:embed="rId2"/>
          <a:srcRect l="5441" t="21126" r="5209" b="8571"/>
          <a:stretch/>
        </p:blipFill>
        <p:spPr>
          <a:xfrm>
            <a:off x="5699760" y="479284"/>
            <a:ext cx="772573" cy="513906"/>
          </a:xfrm>
          <a:prstGeom prst="rect">
            <a:avLst/>
          </a:prstGeom>
        </p:spPr>
      </p:pic>
      <p:sp>
        <p:nvSpPr>
          <p:cNvPr id="5" name="Title 1">
            <a:extLst>
              <a:ext uri="{FF2B5EF4-FFF2-40B4-BE49-F238E27FC236}">
                <a16:creationId xmlns:a16="http://schemas.microsoft.com/office/drawing/2014/main" id="{7AA84F34-8B3C-9D0B-1CC3-85E25A3D60FE}"/>
              </a:ext>
            </a:extLst>
          </p:cNvPr>
          <p:cNvSpPr txBox="1">
            <a:spLocks/>
          </p:cNvSpPr>
          <p:nvPr/>
        </p:nvSpPr>
        <p:spPr>
          <a:xfrm>
            <a:off x="441960" y="1320166"/>
            <a:ext cx="10515600" cy="74222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457200" lvl="1"/>
            <a:r>
              <a:rPr lang="en-US" kern="0" dirty="0">
                <a:solidFill>
                  <a:sysClr val="windowText" lastClr="000000"/>
                </a:solidFill>
                <a:latin typeface="Arial" panose="020B0604020202020204" pitchFamily="34" charset="0"/>
                <a:ea typeface="Calibri" panose="020F0502020204030204" pitchFamily="34" charset="0"/>
                <a:cs typeface="Calibri Light" panose="020F0302020204030204" pitchFamily="34" charset="0"/>
              </a:rPr>
              <a:t>Setup a Split Test (A/B Test). Screenshot the Split Test (A/B Test) and paste it here.</a:t>
            </a:r>
            <a:endParaRPr lang="en-SG" kern="0" dirty="0">
              <a:solidFill>
                <a:sysClr val="windowText" lastClr="000000"/>
              </a:solidFill>
              <a:latin typeface="Calibri" panose="020F0502020204030204" pitchFamily="34" charset="0"/>
              <a:ea typeface="Calibri" panose="020F0502020204030204" pitchFamily="34" charset="0"/>
              <a:cs typeface="Calibri Light" panose="020F0302020204030204" pitchFamily="34" charset="0"/>
            </a:endParaRPr>
          </a:p>
        </p:txBody>
      </p:sp>
      <p:pic>
        <p:nvPicPr>
          <p:cNvPr id="2" name="Picture 1">
            <a:extLst>
              <a:ext uri="{FF2B5EF4-FFF2-40B4-BE49-F238E27FC236}">
                <a16:creationId xmlns:a16="http://schemas.microsoft.com/office/drawing/2014/main" id="{B3B3C019-B512-F57B-4A09-45DCE925F71D}"/>
              </a:ext>
            </a:extLst>
          </p:cNvPr>
          <p:cNvPicPr>
            <a:picLocks noChangeAspect="1"/>
          </p:cNvPicPr>
          <p:nvPr/>
        </p:nvPicPr>
        <p:blipFill rotWithShape="1">
          <a:blip r:embed="rId3"/>
          <a:srcRect t="7950"/>
          <a:stretch/>
        </p:blipFill>
        <p:spPr>
          <a:xfrm>
            <a:off x="1010920" y="2062388"/>
            <a:ext cx="5796280" cy="4540833"/>
          </a:xfrm>
          <a:prstGeom prst="rect">
            <a:avLst/>
          </a:prstGeom>
        </p:spPr>
      </p:pic>
    </p:spTree>
    <p:extLst>
      <p:ext uri="{BB962C8B-B14F-4D97-AF65-F5344CB8AC3E}">
        <p14:creationId xmlns:p14="http://schemas.microsoft.com/office/powerpoint/2010/main" val="2300463492"/>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C0E09C-5B9B-1C35-AA27-A9812DAA9F7F}"/>
              </a:ext>
            </a:extLst>
          </p:cNvPr>
          <p:cNvSpPr txBox="1">
            <a:spLocks/>
          </p:cNvSpPr>
          <p:nvPr/>
        </p:nvSpPr>
        <p:spPr>
          <a:xfrm>
            <a:off x="838200" y="365126"/>
            <a:ext cx="10515600" cy="74222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SG" b="1" dirty="0"/>
              <a:t>Portfolio Activity 5.5 </a:t>
            </a:r>
          </a:p>
        </p:txBody>
      </p:sp>
      <p:pic>
        <p:nvPicPr>
          <p:cNvPr id="4" name="Picture 3">
            <a:extLst>
              <a:ext uri="{FF2B5EF4-FFF2-40B4-BE49-F238E27FC236}">
                <a16:creationId xmlns:a16="http://schemas.microsoft.com/office/drawing/2014/main" id="{604B5103-C08E-91F9-3301-8CED5E2C196E}"/>
              </a:ext>
            </a:extLst>
          </p:cNvPr>
          <p:cNvPicPr>
            <a:picLocks noChangeAspect="1"/>
          </p:cNvPicPr>
          <p:nvPr/>
        </p:nvPicPr>
        <p:blipFill rotWithShape="1">
          <a:blip r:embed="rId2"/>
          <a:srcRect l="5441" t="21126" r="5209" b="8571"/>
          <a:stretch/>
        </p:blipFill>
        <p:spPr>
          <a:xfrm>
            <a:off x="5699760" y="479284"/>
            <a:ext cx="772573" cy="513906"/>
          </a:xfrm>
          <a:prstGeom prst="rect">
            <a:avLst/>
          </a:prstGeom>
        </p:spPr>
      </p:pic>
      <p:grpSp>
        <p:nvGrpSpPr>
          <p:cNvPr id="8" name="Group 7">
            <a:extLst>
              <a:ext uri="{FF2B5EF4-FFF2-40B4-BE49-F238E27FC236}">
                <a16:creationId xmlns:a16="http://schemas.microsoft.com/office/drawing/2014/main" id="{9E4BD54E-03A6-DADF-3FD5-F19BA6388EB8}"/>
              </a:ext>
            </a:extLst>
          </p:cNvPr>
          <p:cNvGrpSpPr/>
          <p:nvPr/>
        </p:nvGrpSpPr>
        <p:grpSpPr>
          <a:xfrm>
            <a:off x="838200" y="1527405"/>
            <a:ext cx="9197562" cy="4718094"/>
            <a:chOff x="838200" y="1527405"/>
            <a:chExt cx="9197562" cy="4718094"/>
          </a:xfrm>
        </p:grpSpPr>
        <p:sp>
          <p:nvSpPr>
            <p:cNvPr id="9" name="Rectangle 8">
              <a:extLst>
                <a:ext uri="{FF2B5EF4-FFF2-40B4-BE49-F238E27FC236}">
                  <a16:creationId xmlns:a16="http://schemas.microsoft.com/office/drawing/2014/main" id="{4A7E0517-BE7A-1633-FE4D-6FF3079FEA47}"/>
                </a:ext>
              </a:extLst>
            </p:cNvPr>
            <p:cNvSpPr/>
            <p:nvPr/>
          </p:nvSpPr>
          <p:spPr>
            <a:xfrm>
              <a:off x="4577592" y="1527405"/>
              <a:ext cx="3036815" cy="83768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t>[Singapore </a:t>
              </a:r>
              <a:r>
                <a:rPr lang="en-US" altLang="zh-CN" dirty="0"/>
                <a:t>Lawyers</a:t>
              </a:r>
              <a:r>
                <a:rPr lang="en-SG" dirty="0"/>
                <a:t>]</a:t>
              </a:r>
            </a:p>
          </p:txBody>
        </p:sp>
        <p:sp>
          <p:nvSpPr>
            <p:cNvPr id="10" name="Rectangle 9">
              <a:extLst>
                <a:ext uri="{FF2B5EF4-FFF2-40B4-BE49-F238E27FC236}">
                  <a16:creationId xmlns:a16="http://schemas.microsoft.com/office/drawing/2014/main" id="{08D597EF-D2B3-8736-4015-140BF4AA21E2}"/>
                </a:ext>
              </a:extLst>
            </p:cNvPr>
            <p:cNvSpPr/>
            <p:nvPr/>
          </p:nvSpPr>
          <p:spPr>
            <a:xfrm>
              <a:off x="2276213" y="3271706"/>
              <a:ext cx="2038525" cy="679509"/>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t>[Divorce Lawyer]</a:t>
              </a:r>
            </a:p>
          </p:txBody>
        </p:sp>
        <p:cxnSp>
          <p:nvCxnSpPr>
            <p:cNvPr id="11" name="Straight Connector 10">
              <a:extLst>
                <a:ext uri="{FF2B5EF4-FFF2-40B4-BE49-F238E27FC236}">
                  <a16:creationId xmlns:a16="http://schemas.microsoft.com/office/drawing/2014/main" id="{817F3275-10E0-45BC-7B09-9928CD34EB44}"/>
                </a:ext>
              </a:extLst>
            </p:cNvPr>
            <p:cNvCxnSpPr>
              <a:cxnSpLocks/>
            </p:cNvCxnSpPr>
            <p:nvPr/>
          </p:nvCxnSpPr>
          <p:spPr>
            <a:xfrm>
              <a:off x="3285958" y="2818702"/>
              <a:ext cx="5730541" cy="623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3408EE8-06EA-9007-31F6-92433974FACC}"/>
                </a:ext>
              </a:extLst>
            </p:cNvPr>
            <p:cNvCxnSpPr>
              <a:cxnSpLocks/>
            </p:cNvCxnSpPr>
            <p:nvPr/>
          </p:nvCxnSpPr>
          <p:spPr>
            <a:xfrm>
              <a:off x="6096000" y="2356700"/>
              <a:ext cx="0" cy="46200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3B4D81EF-B6FF-8EDA-8543-CC4014AFD591}"/>
                </a:ext>
              </a:extLst>
            </p:cNvPr>
            <p:cNvCxnSpPr>
              <a:cxnSpLocks/>
            </p:cNvCxnSpPr>
            <p:nvPr/>
          </p:nvCxnSpPr>
          <p:spPr>
            <a:xfrm>
              <a:off x="3285958" y="2809705"/>
              <a:ext cx="0" cy="46200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6C091B59-7232-E79D-9DEC-CC15803DAA28}"/>
                </a:ext>
              </a:extLst>
            </p:cNvPr>
            <p:cNvCxnSpPr>
              <a:cxnSpLocks/>
            </p:cNvCxnSpPr>
            <p:nvPr/>
          </p:nvCxnSpPr>
          <p:spPr>
            <a:xfrm>
              <a:off x="9008110" y="2818701"/>
              <a:ext cx="0" cy="46200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31E375C7-601D-D1A4-CF22-0293041BD176}"/>
                </a:ext>
              </a:extLst>
            </p:cNvPr>
            <p:cNvCxnSpPr>
              <a:cxnSpLocks/>
            </p:cNvCxnSpPr>
            <p:nvPr/>
          </p:nvCxnSpPr>
          <p:spPr>
            <a:xfrm>
              <a:off x="6096000" y="2365089"/>
              <a:ext cx="0" cy="46200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03FD7C9A-64F1-E0A8-5BA6-E52FDCE0EE59}"/>
                </a:ext>
              </a:extLst>
            </p:cNvPr>
            <p:cNvCxnSpPr>
              <a:cxnSpLocks/>
            </p:cNvCxnSpPr>
            <p:nvPr/>
          </p:nvCxnSpPr>
          <p:spPr>
            <a:xfrm>
              <a:off x="3284560" y="3951215"/>
              <a:ext cx="0" cy="26844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38CBE3A4-B050-1863-5B5B-A792268F6E86}"/>
                </a:ext>
              </a:extLst>
            </p:cNvPr>
            <p:cNvSpPr/>
            <p:nvPr/>
          </p:nvSpPr>
          <p:spPr>
            <a:xfrm>
              <a:off x="3397547" y="4475627"/>
              <a:ext cx="2199308" cy="1769872"/>
            </a:xfrm>
            <a:prstGeom prst="rect">
              <a:avLst/>
            </a:prstGeom>
            <a:solidFill>
              <a:schemeClr val="accent1">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600" dirty="0"/>
                <a:t>Singapore lawyers</a:t>
              </a:r>
              <a:br>
                <a:rPr lang="en-SG" sz="1600" dirty="0"/>
              </a:br>
              <a:r>
                <a:rPr lang="en-SG" sz="1600" dirty="0"/>
                <a:t>Divorce lawyers</a:t>
              </a:r>
              <a:br>
                <a:rPr lang="en-SG" sz="1600" dirty="0"/>
              </a:br>
              <a:r>
                <a:rPr lang="en-SG" sz="1600" dirty="0"/>
                <a:t>Need help with your divorce </a:t>
              </a:r>
              <a:br>
                <a:rPr lang="en-SG" sz="1600" dirty="0"/>
              </a:br>
              <a:endParaRPr lang="en-SG" sz="1600" dirty="0"/>
            </a:p>
          </p:txBody>
        </p:sp>
        <p:sp>
          <p:nvSpPr>
            <p:cNvPr id="28" name="Rectangle 27">
              <a:extLst>
                <a:ext uri="{FF2B5EF4-FFF2-40B4-BE49-F238E27FC236}">
                  <a16:creationId xmlns:a16="http://schemas.microsoft.com/office/drawing/2014/main" id="{6828F139-F238-1465-E6FD-29EF93AECC1C}"/>
                </a:ext>
              </a:extLst>
            </p:cNvPr>
            <p:cNvSpPr/>
            <p:nvPr/>
          </p:nvSpPr>
          <p:spPr>
            <a:xfrm>
              <a:off x="838200" y="4475627"/>
              <a:ext cx="2199308" cy="1769872"/>
            </a:xfrm>
            <a:prstGeom prst="rect">
              <a:avLst/>
            </a:prstGeom>
            <a:solidFill>
              <a:schemeClr val="accent1">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t> </a:t>
              </a:r>
              <a:r>
                <a:rPr lang="en-SG" sz="1600" dirty="0"/>
                <a:t>Singapore lawyers</a:t>
              </a:r>
              <a:br>
                <a:rPr lang="en-SG" sz="1600" dirty="0"/>
              </a:br>
              <a:r>
                <a:rPr lang="en-SG" sz="1600" dirty="0"/>
                <a:t>Divorce lawyers</a:t>
              </a:r>
              <a:br>
                <a:rPr lang="en-SG" sz="1600" dirty="0"/>
              </a:br>
              <a:r>
                <a:rPr lang="en-SG" sz="1600" dirty="0"/>
                <a:t>Corporate lawyers</a:t>
              </a:r>
              <a:br>
                <a:rPr lang="en-SG" sz="1600" dirty="0"/>
              </a:br>
              <a:r>
                <a:rPr lang="en-SG" sz="1600" dirty="0"/>
                <a:t>Need help with your divorce </a:t>
              </a:r>
              <a:br>
                <a:rPr lang="en-SG" sz="1600" dirty="0"/>
              </a:br>
              <a:r>
                <a:rPr lang="en-SG" sz="1600" dirty="0"/>
                <a:t>Need help with legal matters</a:t>
              </a:r>
            </a:p>
          </p:txBody>
        </p:sp>
        <p:cxnSp>
          <p:nvCxnSpPr>
            <p:cNvPr id="29" name="Straight Connector 28">
              <a:extLst>
                <a:ext uri="{FF2B5EF4-FFF2-40B4-BE49-F238E27FC236}">
                  <a16:creationId xmlns:a16="http://schemas.microsoft.com/office/drawing/2014/main" id="{F8323F91-17B9-A46D-4F4C-7AFF8E4C8C13}"/>
                </a:ext>
              </a:extLst>
            </p:cNvPr>
            <p:cNvCxnSpPr>
              <a:cxnSpLocks/>
            </p:cNvCxnSpPr>
            <p:nvPr/>
          </p:nvCxnSpPr>
          <p:spPr>
            <a:xfrm flipV="1">
              <a:off x="2103548" y="4194495"/>
              <a:ext cx="2384573" cy="1892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48A73E1E-4B98-AC1A-5960-CDD3C6A2437D}"/>
                </a:ext>
              </a:extLst>
            </p:cNvPr>
            <p:cNvCxnSpPr>
              <a:cxnSpLocks/>
            </p:cNvCxnSpPr>
            <p:nvPr/>
          </p:nvCxnSpPr>
          <p:spPr>
            <a:xfrm>
              <a:off x="2103548" y="4219662"/>
              <a:ext cx="0" cy="26844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DB80EBDC-B8FE-F8F3-88CE-97981D1235F2}"/>
                </a:ext>
              </a:extLst>
            </p:cNvPr>
            <p:cNvCxnSpPr>
              <a:cxnSpLocks/>
            </p:cNvCxnSpPr>
            <p:nvPr/>
          </p:nvCxnSpPr>
          <p:spPr>
            <a:xfrm>
              <a:off x="4488121" y="4202884"/>
              <a:ext cx="0" cy="26844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07C2F1EA-1F24-1215-36B8-73F87FB05F80}"/>
                </a:ext>
              </a:extLst>
            </p:cNvPr>
            <p:cNvSpPr/>
            <p:nvPr/>
          </p:nvSpPr>
          <p:spPr>
            <a:xfrm>
              <a:off x="7997237" y="3271705"/>
              <a:ext cx="2038525" cy="679509"/>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Corporate Lawyer</a:t>
              </a:r>
              <a:endParaRPr lang="en-SG" dirty="0"/>
            </a:p>
          </p:txBody>
        </p:sp>
      </p:grpSp>
    </p:spTree>
    <p:extLst>
      <p:ext uri="{BB962C8B-B14F-4D97-AF65-F5344CB8AC3E}">
        <p14:creationId xmlns:p14="http://schemas.microsoft.com/office/powerpoint/2010/main" val="1622500219"/>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6532E-CF8F-44C0-AFBE-18569735C5C4}"/>
              </a:ext>
            </a:extLst>
          </p:cNvPr>
          <p:cNvSpPr>
            <a:spLocks noGrp="1"/>
          </p:cNvSpPr>
          <p:nvPr>
            <p:ph type="title"/>
          </p:nvPr>
        </p:nvSpPr>
        <p:spPr>
          <a:xfrm>
            <a:off x="848360" y="121919"/>
            <a:ext cx="10327640" cy="871127"/>
          </a:xfrm>
        </p:spPr>
        <p:txBody>
          <a:bodyPr vert="horz" lIns="91440" tIns="45720" rIns="91440" bIns="45720" rtlCol="0" anchor="ctr">
            <a:normAutofit/>
          </a:bodyPr>
          <a:lstStyle/>
          <a:p>
            <a:r>
              <a:rPr lang="en-SG" b="1" dirty="0"/>
              <a:t>Linked Accounts </a:t>
            </a:r>
          </a:p>
        </p:txBody>
      </p:sp>
      <p:pic>
        <p:nvPicPr>
          <p:cNvPr id="5" name="Picture 4">
            <a:extLst>
              <a:ext uri="{FF2B5EF4-FFF2-40B4-BE49-F238E27FC236}">
                <a16:creationId xmlns:a16="http://schemas.microsoft.com/office/drawing/2014/main" id="{B58260B8-1880-6798-73DD-D8BD656547B1}"/>
              </a:ext>
            </a:extLst>
          </p:cNvPr>
          <p:cNvPicPr>
            <a:picLocks noChangeAspect="1"/>
          </p:cNvPicPr>
          <p:nvPr/>
        </p:nvPicPr>
        <p:blipFill>
          <a:blip r:embed="rId2"/>
          <a:stretch>
            <a:fillRect/>
          </a:stretch>
        </p:blipFill>
        <p:spPr>
          <a:xfrm>
            <a:off x="968040" y="1941903"/>
            <a:ext cx="10207960" cy="2298739"/>
          </a:xfrm>
          <a:prstGeom prst="rect">
            <a:avLst/>
          </a:prstGeom>
        </p:spPr>
      </p:pic>
    </p:spTree>
    <p:extLst>
      <p:ext uri="{BB962C8B-B14F-4D97-AF65-F5344CB8AC3E}">
        <p14:creationId xmlns:p14="http://schemas.microsoft.com/office/powerpoint/2010/main" val="339330756"/>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6532E-CF8F-44C0-AFBE-18569735C5C4}"/>
              </a:ext>
            </a:extLst>
          </p:cNvPr>
          <p:cNvSpPr>
            <a:spLocks noGrp="1"/>
          </p:cNvSpPr>
          <p:nvPr>
            <p:ph type="title"/>
          </p:nvPr>
        </p:nvSpPr>
        <p:spPr>
          <a:xfrm>
            <a:off x="848360" y="121919"/>
            <a:ext cx="10327640" cy="871127"/>
          </a:xfrm>
        </p:spPr>
        <p:txBody>
          <a:bodyPr vert="horz" lIns="91440" tIns="45720" rIns="91440" bIns="45720" rtlCol="0" anchor="ctr">
            <a:normAutofit/>
          </a:bodyPr>
          <a:lstStyle/>
          <a:p>
            <a:r>
              <a:rPr lang="en-SG" b="1" dirty="0"/>
              <a:t>Linked Accounts </a:t>
            </a:r>
          </a:p>
        </p:txBody>
      </p:sp>
      <p:pic>
        <p:nvPicPr>
          <p:cNvPr id="4" name="Picture 3">
            <a:extLst>
              <a:ext uri="{FF2B5EF4-FFF2-40B4-BE49-F238E27FC236}">
                <a16:creationId xmlns:a16="http://schemas.microsoft.com/office/drawing/2014/main" id="{3E520B7B-A222-62C8-29C2-E759B73AF1A9}"/>
              </a:ext>
            </a:extLst>
          </p:cNvPr>
          <p:cNvPicPr>
            <a:picLocks noChangeAspect="1"/>
          </p:cNvPicPr>
          <p:nvPr/>
        </p:nvPicPr>
        <p:blipFill>
          <a:blip r:embed="rId2"/>
          <a:stretch>
            <a:fillRect/>
          </a:stretch>
        </p:blipFill>
        <p:spPr>
          <a:xfrm>
            <a:off x="932180" y="1264841"/>
            <a:ext cx="10327640" cy="4831645"/>
          </a:xfrm>
          <a:prstGeom prst="rect">
            <a:avLst/>
          </a:prstGeom>
        </p:spPr>
      </p:pic>
    </p:spTree>
    <p:extLst>
      <p:ext uri="{BB962C8B-B14F-4D97-AF65-F5344CB8AC3E}">
        <p14:creationId xmlns:p14="http://schemas.microsoft.com/office/powerpoint/2010/main" val="29530926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6532E-CF8F-44C0-AFBE-18569735C5C4}"/>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SG" b="1" dirty="0"/>
              <a:t>1.1 Introduction to Online Advertising</a:t>
            </a:r>
            <a:br>
              <a:rPr lang="en-SG" b="1" dirty="0"/>
            </a:br>
            <a:r>
              <a:rPr lang="en-SG" sz="4000" b="1" dirty="0">
                <a:solidFill>
                  <a:schemeClr val="accent2"/>
                </a:solidFill>
              </a:rPr>
              <a:t>(Search Engine Marketing)</a:t>
            </a:r>
            <a:endParaRPr lang="en-SG" b="1" dirty="0">
              <a:solidFill>
                <a:schemeClr val="accent2"/>
              </a:solidFill>
            </a:endParaRPr>
          </a:p>
        </p:txBody>
      </p:sp>
      <p:pic>
        <p:nvPicPr>
          <p:cNvPr id="4" name="Picture 3">
            <a:extLst>
              <a:ext uri="{FF2B5EF4-FFF2-40B4-BE49-F238E27FC236}">
                <a16:creationId xmlns:a16="http://schemas.microsoft.com/office/drawing/2014/main" id="{D96D058F-6433-B085-374F-8D9E09670582}"/>
              </a:ext>
            </a:extLst>
          </p:cNvPr>
          <p:cNvPicPr>
            <a:picLocks noChangeAspect="1"/>
          </p:cNvPicPr>
          <p:nvPr/>
        </p:nvPicPr>
        <p:blipFill>
          <a:blip r:embed="rId2"/>
          <a:stretch>
            <a:fillRect/>
          </a:stretch>
        </p:blipFill>
        <p:spPr>
          <a:xfrm>
            <a:off x="991061" y="1993865"/>
            <a:ext cx="10572436" cy="2100615"/>
          </a:xfrm>
          <a:prstGeom prst="rect">
            <a:avLst/>
          </a:prstGeom>
        </p:spPr>
      </p:pic>
    </p:spTree>
    <p:extLst>
      <p:ext uri="{BB962C8B-B14F-4D97-AF65-F5344CB8AC3E}">
        <p14:creationId xmlns:p14="http://schemas.microsoft.com/office/powerpoint/2010/main" val="90232360"/>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6532E-CF8F-44C0-AFBE-18569735C5C4}"/>
              </a:ext>
            </a:extLst>
          </p:cNvPr>
          <p:cNvSpPr>
            <a:spLocks noGrp="1"/>
          </p:cNvSpPr>
          <p:nvPr>
            <p:ph type="title"/>
          </p:nvPr>
        </p:nvSpPr>
        <p:spPr>
          <a:xfrm>
            <a:off x="848360" y="121919"/>
            <a:ext cx="10327640" cy="871127"/>
          </a:xfrm>
        </p:spPr>
        <p:txBody>
          <a:bodyPr vert="horz" lIns="91440" tIns="45720" rIns="91440" bIns="45720" rtlCol="0" anchor="ctr">
            <a:normAutofit/>
          </a:bodyPr>
          <a:lstStyle/>
          <a:p>
            <a:r>
              <a:rPr lang="en-SG" b="1" dirty="0"/>
              <a:t>Linked Accounts </a:t>
            </a:r>
          </a:p>
        </p:txBody>
      </p:sp>
      <p:pic>
        <p:nvPicPr>
          <p:cNvPr id="5" name="Picture 4">
            <a:extLst>
              <a:ext uri="{FF2B5EF4-FFF2-40B4-BE49-F238E27FC236}">
                <a16:creationId xmlns:a16="http://schemas.microsoft.com/office/drawing/2014/main" id="{EBAB8146-7DF2-8FEF-1C71-7ABD6ADB3EC5}"/>
              </a:ext>
            </a:extLst>
          </p:cNvPr>
          <p:cNvPicPr>
            <a:picLocks noChangeAspect="1"/>
          </p:cNvPicPr>
          <p:nvPr/>
        </p:nvPicPr>
        <p:blipFill>
          <a:blip r:embed="rId2"/>
          <a:stretch>
            <a:fillRect/>
          </a:stretch>
        </p:blipFill>
        <p:spPr>
          <a:xfrm>
            <a:off x="985352" y="1067958"/>
            <a:ext cx="8218215" cy="5505562"/>
          </a:xfrm>
          <a:prstGeom prst="rect">
            <a:avLst/>
          </a:prstGeom>
        </p:spPr>
      </p:pic>
    </p:spTree>
    <p:extLst>
      <p:ext uri="{BB962C8B-B14F-4D97-AF65-F5344CB8AC3E}">
        <p14:creationId xmlns:p14="http://schemas.microsoft.com/office/powerpoint/2010/main" val="126331593"/>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6532E-CF8F-44C0-AFBE-18569735C5C4}"/>
              </a:ext>
            </a:extLst>
          </p:cNvPr>
          <p:cNvSpPr>
            <a:spLocks noGrp="1"/>
          </p:cNvSpPr>
          <p:nvPr>
            <p:ph type="title"/>
          </p:nvPr>
        </p:nvSpPr>
        <p:spPr>
          <a:xfrm>
            <a:off x="848360" y="121919"/>
            <a:ext cx="10327640" cy="871127"/>
          </a:xfrm>
        </p:spPr>
        <p:txBody>
          <a:bodyPr vert="horz" lIns="91440" tIns="45720" rIns="91440" bIns="45720" rtlCol="0" anchor="ctr">
            <a:normAutofit/>
          </a:bodyPr>
          <a:lstStyle/>
          <a:p>
            <a:r>
              <a:rPr lang="en-SG" b="1" dirty="0"/>
              <a:t>Linked Accounts </a:t>
            </a:r>
          </a:p>
        </p:txBody>
      </p:sp>
      <p:pic>
        <p:nvPicPr>
          <p:cNvPr id="4" name="Picture 3">
            <a:extLst>
              <a:ext uri="{FF2B5EF4-FFF2-40B4-BE49-F238E27FC236}">
                <a16:creationId xmlns:a16="http://schemas.microsoft.com/office/drawing/2014/main" id="{98A62998-D713-E368-B59B-77A07E360B84}"/>
              </a:ext>
            </a:extLst>
          </p:cNvPr>
          <p:cNvPicPr>
            <a:picLocks noChangeAspect="1"/>
          </p:cNvPicPr>
          <p:nvPr/>
        </p:nvPicPr>
        <p:blipFill>
          <a:blip r:embed="rId2"/>
          <a:stretch>
            <a:fillRect/>
          </a:stretch>
        </p:blipFill>
        <p:spPr>
          <a:xfrm>
            <a:off x="848360" y="1141624"/>
            <a:ext cx="8633400" cy="5523336"/>
          </a:xfrm>
          <a:prstGeom prst="rect">
            <a:avLst/>
          </a:prstGeom>
        </p:spPr>
      </p:pic>
    </p:spTree>
    <p:extLst>
      <p:ext uri="{BB962C8B-B14F-4D97-AF65-F5344CB8AC3E}">
        <p14:creationId xmlns:p14="http://schemas.microsoft.com/office/powerpoint/2010/main" val="306482552"/>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6532E-CF8F-44C0-AFBE-18569735C5C4}"/>
              </a:ext>
            </a:extLst>
          </p:cNvPr>
          <p:cNvSpPr>
            <a:spLocks noGrp="1"/>
          </p:cNvSpPr>
          <p:nvPr>
            <p:ph type="title"/>
          </p:nvPr>
        </p:nvSpPr>
        <p:spPr>
          <a:xfrm>
            <a:off x="848360" y="121919"/>
            <a:ext cx="10327640" cy="871127"/>
          </a:xfrm>
        </p:spPr>
        <p:txBody>
          <a:bodyPr vert="horz" lIns="91440" tIns="45720" rIns="91440" bIns="45720" rtlCol="0" anchor="ctr">
            <a:normAutofit/>
          </a:bodyPr>
          <a:lstStyle/>
          <a:p>
            <a:r>
              <a:rPr lang="en-SG" b="1" dirty="0"/>
              <a:t>Linked Accounts </a:t>
            </a:r>
          </a:p>
        </p:txBody>
      </p:sp>
      <p:pic>
        <p:nvPicPr>
          <p:cNvPr id="5" name="Picture 4">
            <a:extLst>
              <a:ext uri="{FF2B5EF4-FFF2-40B4-BE49-F238E27FC236}">
                <a16:creationId xmlns:a16="http://schemas.microsoft.com/office/drawing/2014/main" id="{08506FD4-78F8-81A8-76A5-6F5943866641}"/>
              </a:ext>
            </a:extLst>
          </p:cNvPr>
          <p:cNvPicPr>
            <a:picLocks noChangeAspect="1"/>
          </p:cNvPicPr>
          <p:nvPr/>
        </p:nvPicPr>
        <p:blipFill>
          <a:blip r:embed="rId2"/>
          <a:stretch>
            <a:fillRect/>
          </a:stretch>
        </p:blipFill>
        <p:spPr>
          <a:xfrm>
            <a:off x="848360" y="1187355"/>
            <a:ext cx="10788401" cy="5833205"/>
          </a:xfrm>
          <a:prstGeom prst="rect">
            <a:avLst/>
          </a:prstGeom>
        </p:spPr>
      </p:pic>
    </p:spTree>
    <p:extLst>
      <p:ext uri="{BB962C8B-B14F-4D97-AF65-F5344CB8AC3E}">
        <p14:creationId xmlns:p14="http://schemas.microsoft.com/office/powerpoint/2010/main" val="3336573484"/>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6532E-CF8F-44C0-AFBE-18569735C5C4}"/>
              </a:ext>
            </a:extLst>
          </p:cNvPr>
          <p:cNvSpPr>
            <a:spLocks noGrp="1"/>
          </p:cNvSpPr>
          <p:nvPr>
            <p:ph type="title"/>
          </p:nvPr>
        </p:nvSpPr>
        <p:spPr>
          <a:xfrm>
            <a:off x="848360" y="121919"/>
            <a:ext cx="10327640" cy="871127"/>
          </a:xfrm>
        </p:spPr>
        <p:txBody>
          <a:bodyPr vert="horz" lIns="91440" tIns="45720" rIns="91440" bIns="45720" rtlCol="0" anchor="ctr">
            <a:normAutofit/>
          </a:bodyPr>
          <a:lstStyle/>
          <a:p>
            <a:r>
              <a:rPr lang="en-SG" b="1" dirty="0"/>
              <a:t>Linked Accounts </a:t>
            </a:r>
          </a:p>
        </p:txBody>
      </p:sp>
      <p:pic>
        <p:nvPicPr>
          <p:cNvPr id="4" name="Picture 3">
            <a:extLst>
              <a:ext uri="{FF2B5EF4-FFF2-40B4-BE49-F238E27FC236}">
                <a16:creationId xmlns:a16="http://schemas.microsoft.com/office/drawing/2014/main" id="{41015167-ABDB-3DA5-9643-E619E41C73FB}"/>
              </a:ext>
            </a:extLst>
          </p:cNvPr>
          <p:cNvPicPr>
            <a:picLocks noChangeAspect="1"/>
          </p:cNvPicPr>
          <p:nvPr/>
        </p:nvPicPr>
        <p:blipFill>
          <a:blip r:embed="rId2"/>
          <a:stretch>
            <a:fillRect/>
          </a:stretch>
        </p:blipFill>
        <p:spPr>
          <a:xfrm>
            <a:off x="923126" y="993046"/>
            <a:ext cx="7829216" cy="5539834"/>
          </a:xfrm>
          <a:prstGeom prst="rect">
            <a:avLst/>
          </a:prstGeom>
        </p:spPr>
      </p:pic>
    </p:spTree>
    <p:extLst>
      <p:ext uri="{BB962C8B-B14F-4D97-AF65-F5344CB8AC3E}">
        <p14:creationId xmlns:p14="http://schemas.microsoft.com/office/powerpoint/2010/main" val="2895973114"/>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6532E-CF8F-44C0-AFBE-18569735C5C4}"/>
              </a:ext>
            </a:extLst>
          </p:cNvPr>
          <p:cNvSpPr>
            <a:spLocks noGrp="1"/>
          </p:cNvSpPr>
          <p:nvPr>
            <p:ph type="title"/>
          </p:nvPr>
        </p:nvSpPr>
        <p:spPr>
          <a:xfrm>
            <a:off x="848360" y="121919"/>
            <a:ext cx="10327640" cy="871127"/>
          </a:xfrm>
        </p:spPr>
        <p:txBody>
          <a:bodyPr vert="horz" lIns="91440" tIns="45720" rIns="91440" bIns="45720" rtlCol="0" anchor="ctr">
            <a:normAutofit/>
          </a:bodyPr>
          <a:lstStyle/>
          <a:p>
            <a:r>
              <a:rPr lang="en-SG" b="1" dirty="0"/>
              <a:t>Linked Accounts </a:t>
            </a:r>
          </a:p>
        </p:txBody>
      </p:sp>
      <p:pic>
        <p:nvPicPr>
          <p:cNvPr id="5" name="Picture 4">
            <a:extLst>
              <a:ext uri="{FF2B5EF4-FFF2-40B4-BE49-F238E27FC236}">
                <a16:creationId xmlns:a16="http://schemas.microsoft.com/office/drawing/2014/main" id="{BAC93F75-7B74-E534-F3AC-E61F17644AF3}"/>
              </a:ext>
            </a:extLst>
          </p:cNvPr>
          <p:cNvPicPr>
            <a:picLocks noChangeAspect="1"/>
          </p:cNvPicPr>
          <p:nvPr/>
        </p:nvPicPr>
        <p:blipFill>
          <a:blip r:embed="rId2"/>
          <a:stretch>
            <a:fillRect/>
          </a:stretch>
        </p:blipFill>
        <p:spPr>
          <a:xfrm>
            <a:off x="1048840" y="2225618"/>
            <a:ext cx="9982492" cy="3149022"/>
          </a:xfrm>
          <a:prstGeom prst="rect">
            <a:avLst/>
          </a:prstGeom>
        </p:spPr>
      </p:pic>
    </p:spTree>
    <p:extLst>
      <p:ext uri="{BB962C8B-B14F-4D97-AF65-F5344CB8AC3E}">
        <p14:creationId xmlns:p14="http://schemas.microsoft.com/office/powerpoint/2010/main" val="731691016"/>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6532E-CF8F-44C0-AFBE-18569735C5C4}"/>
              </a:ext>
            </a:extLst>
          </p:cNvPr>
          <p:cNvSpPr>
            <a:spLocks noGrp="1"/>
          </p:cNvSpPr>
          <p:nvPr>
            <p:ph type="title"/>
          </p:nvPr>
        </p:nvSpPr>
        <p:spPr>
          <a:xfrm>
            <a:off x="848360" y="121919"/>
            <a:ext cx="10327640" cy="871127"/>
          </a:xfrm>
        </p:spPr>
        <p:txBody>
          <a:bodyPr vert="horz" lIns="91440" tIns="45720" rIns="91440" bIns="45720" rtlCol="0" anchor="ctr">
            <a:normAutofit/>
          </a:bodyPr>
          <a:lstStyle/>
          <a:p>
            <a:r>
              <a:rPr lang="en-SG" b="1" dirty="0"/>
              <a:t>Billing and Payments</a:t>
            </a:r>
          </a:p>
        </p:txBody>
      </p:sp>
      <p:pic>
        <p:nvPicPr>
          <p:cNvPr id="4" name="Picture 3">
            <a:extLst>
              <a:ext uri="{FF2B5EF4-FFF2-40B4-BE49-F238E27FC236}">
                <a16:creationId xmlns:a16="http://schemas.microsoft.com/office/drawing/2014/main" id="{890BA2BA-75BE-2F11-CE60-247AF4048DA7}"/>
              </a:ext>
            </a:extLst>
          </p:cNvPr>
          <p:cNvPicPr>
            <a:picLocks noChangeAspect="1"/>
          </p:cNvPicPr>
          <p:nvPr/>
        </p:nvPicPr>
        <p:blipFill>
          <a:blip r:embed="rId2"/>
          <a:stretch>
            <a:fillRect/>
          </a:stretch>
        </p:blipFill>
        <p:spPr>
          <a:xfrm>
            <a:off x="949162" y="1215921"/>
            <a:ext cx="8458998" cy="5370659"/>
          </a:xfrm>
          <a:prstGeom prst="rect">
            <a:avLst/>
          </a:prstGeom>
        </p:spPr>
      </p:pic>
    </p:spTree>
    <p:extLst>
      <p:ext uri="{BB962C8B-B14F-4D97-AF65-F5344CB8AC3E}">
        <p14:creationId xmlns:p14="http://schemas.microsoft.com/office/powerpoint/2010/main" val="1092349422"/>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6532E-CF8F-44C0-AFBE-18569735C5C4}"/>
              </a:ext>
            </a:extLst>
          </p:cNvPr>
          <p:cNvSpPr>
            <a:spLocks noGrp="1"/>
          </p:cNvSpPr>
          <p:nvPr>
            <p:ph type="title"/>
          </p:nvPr>
        </p:nvSpPr>
        <p:spPr>
          <a:xfrm>
            <a:off x="848360" y="121919"/>
            <a:ext cx="10327640" cy="871127"/>
          </a:xfrm>
        </p:spPr>
        <p:txBody>
          <a:bodyPr vert="horz" lIns="91440" tIns="45720" rIns="91440" bIns="45720" rtlCol="0" anchor="ctr">
            <a:normAutofit/>
          </a:bodyPr>
          <a:lstStyle/>
          <a:p>
            <a:r>
              <a:rPr lang="en-SG" b="1" dirty="0"/>
              <a:t>Billing and Payments</a:t>
            </a:r>
          </a:p>
        </p:txBody>
      </p:sp>
      <p:pic>
        <p:nvPicPr>
          <p:cNvPr id="5" name="Picture 4">
            <a:extLst>
              <a:ext uri="{FF2B5EF4-FFF2-40B4-BE49-F238E27FC236}">
                <a16:creationId xmlns:a16="http://schemas.microsoft.com/office/drawing/2014/main" id="{EE7FC3D0-44BE-1B52-6BDC-D44A8273C45F}"/>
              </a:ext>
            </a:extLst>
          </p:cNvPr>
          <p:cNvPicPr>
            <a:picLocks noChangeAspect="1"/>
          </p:cNvPicPr>
          <p:nvPr/>
        </p:nvPicPr>
        <p:blipFill>
          <a:blip r:embed="rId2"/>
          <a:stretch>
            <a:fillRect/>
          </a:stretch>
        </p:blipFill>
        <p:spPr>
          <a:xfrm>
            <a:off x="944080" y="1331504"/>
            <a:ext cx="9510697" cy="5252176"/>
          </a:xfrm>
          <a:prstGeom prst="rect">
            <a:avLst/>
          </a:prstGeom>
        </p:spPr>
      </p:pic>
    </p:spTree>
    <p:extLst>
      <p:ext uri="{BB962C8B-B14F-4D97-AF65-F5344CB8AC3E}">
        <p14:creationId xmlns:p14="http://schemas.microsoft.com/office/powerpoint/2010/main" val="3911436157"/>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6532E-CF8F-44C0-AFBE-18569735C5C4}"/>
              </a:ext>
            </a:extLst>
          </p:cNvPr>
          <p:cNvSpPr>
            <a:spLocks noGrp="1"/>
          </p:cNvSpPr>
          <p:nvPr>
            <p:ph type="title"/>
          </p:nvPr>
        </p:nvSpPr>
        <p:spPr>
          <a:xfrm>
            <a:off x="848360" y="121919"/>
            <a:ext cx="10327640" cy="871127"/>
          </a:xfrm>
        </p:spPr>
        <p:txBody>
          <a:bodyPr vert="horz" lIns="91440" tIns="45720" rIns="91440" bIns="45720" rtlCol="0" anchor="ctr">
            <a:normAutofit/>
          </a:bodyPr>
          <a:lstStyle/>
          <a:p>
            <a:r>
              <a:rPr lang="en-SG" b="1" dirty="0"/>
              <a:t>Billing and Payments</a:t>
            </a:r>
          </a:p>
        </p:txBody>
      </p:sp>
      <p:pic>
        <p:nvPicPr>
          <p:cNvPr id="4" name="Picture 3">
            <a:extLst>
              <a:ext uri="{FF2B5EF4-FFF2-40B4-BE49-F238E27FC236}">
                <a16:creationId xmlns:a16="http://schemas.microsoft.com/office/drawing/2014/main" id="{7F8CEAED-4180-A93D-2EAB-DB8D43B00A08}"/>
              </a:ext>
            </a:extLst>
          </p:cNvPr>
          <p:cNvPicPr>
            <a:picLocks noChangeAspect="1"/>
          </p:cNvPicPr>
          <p:nvPr/>
        </p:nvPicPr>
        <p:blipFill>
          <a:blip r:embed="rId2"/>
          <a:stretch>
            <a:fillRect/>
          </a:stretch>
        </p:blipFill>
        <p:spPr>
          <a:xfrm>
            <a:off x="1038064" y="1281962"/>
            <a:ext cx="8195384" cy="5200117"/>
          </a:xfrm>
          <a:prstGeom prst="rect">
            <a:avLst/>
          </a:prstGeom>
        </p:spPr>
      </p:pic>
    </p:spTree>
    <p:extLst>
      <p:ext uri="{BB962C8B-B14F-4D97-AF65-F5344CB8AC3E}">
        <p14:creationId xmlns:p14="http://schemas.microsoft.com/office/powerpoint/2010/main" val="2471319489"/>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6532E-CF8F-44C0-AFBE-18569735C5C4}"/>
              </a:ext>
            </a:extLst>
          </p:cNvPr>
          <p:cNvSpPr>
            <a:spLocks noGrp="1"/>
          </p:cNvSpPr>
          <p:nvPr>
            <p:ph type="title"/>
          </p:nvPr>
        </p:nvSpPr>
        <p:spPr>
          <a:xfrm>
            <a:off x="838200" y="365126"/>
            <a:ext cx="10515600" cy="742222"/>
          </a:xfrm>
        </p:spPr>
        <p:txBody>
          <a:bodyPr/>
          <a:lstStyle/>
          <a:p>
            <a:r>
              <a:rPr lang="en-SG" b="1" dirty="0"/>
              <a:t>Portfolio Activity 5.1 to 5.5</a:t>
            </a:r>
          </a:p>
        </p:txBody>
      </p:sp>
      <p:sp>
        <p:nvSpPr>
          <p:cNvPr id="3" name="Rectangle 2">
            <a:extLst>
              <a:ext uri="{FF2B5EF4-FFF2-40B4-BE49-F238E27FC236}">
                <a16:creationId xmlns:a16="http://schemas.microsoft.com/office/drawing/2014/main" id="{B6ED0638-FBCF-40B0-98AE-8F6D95A96BBA}"/>
              </a:ext>
            </a:extLst>
          </p:cNvPr>
          <p:cNvSpPr/>
          <p:nvPr/>
        </p:nvSpPr>
        <p:spPr>
          <a:xfrm>
            <a:off x="578840" y="1107348"/>
            <a:ext cx="11333527" cy="5750652"/>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4" name="TextBox 3">
            <a:extLst>
              <a:ext uri="{FF2B5EF4-FFF2-40B4-BE49-F238E27FC236}">
                <a16:creationId xmlns:a16="http://schemas.microsoft.com/office/drawing/2014/main" id="{34A9CFA3-B840-40E8-AF20-17DB92C70489}"/>
              </a:ext>
            </a:extLst>
          </p:cNvPr>
          <p:cNvSpPr txBox="1"/>
          <p:nvPr/>
        </p:nvSpPr>
        <p:spPr>
          <a:xfrm>
            <a:off x="1069596" y="1292258"/>
            <a:ext cx="10352014" cy="4734501"/>
          </a:xfrm>
          <a:prstGeom prst="rect">
            <a:avLst/>
          </a:prstGeom>
          <a:noFill/>
        </p:spPr>
        <p:txBody>
          <a:bodyPr wrap="square" rtlCol="0">
            <a:spAutoFit/>
          </a:bodyPr>
          <a:lstStyle/>
          <a:p>
            <a:pPr>
              <a:lnSpc>
                <a:spcPct val="150000"/>
              </a:lnSpc>
            </a:pPr>
            <a:r>
              <a:rPr lang="en-SG" sz="3600" b="1" dirty="0"/>
              <a:t>Application of tools to optimise campaign</a:t>
            </a:r>
          </a:p>
          <a:p>
            <a:pPr marL="285750" indent="-285750">
              <a:lnSpc>
                <a:spcPct val="150000"/>
              </a:lnSpc>
              <a:buFont typeface="Arial" panose="020B0604020202020204" pitchFamily="34" charset="0"/>
              <a:buChar char="•"/>
            </a:pPr>
            <a:r>
              <a:rPr lang="en-SG" sz="2800" dirty="0"/>
              <a:t>Use Google Keyword Planner</a:t>
            </a:r>
          </a:p>
          <a:p>
            <a:pPr marL="285750" indent="-285750">
              <a:lnSpc>
                <a:spcPct val="150000"/>
              </a:lnSpc>
              <a:buFont typeface="Arial" panose="020B0604020202020204" pitchFamily="34" charset="0"/>
              <a:buChar char="•"/>
            </a:pPr>
            <a:r>
              <a:rPr lang="en-SG" sz="2800" dirty="0"/>
              <a:t>Generate Keyword ideas and bids</a:t>
            </a:r>
          </a:p>
          <a:p>
            <a:pPr marL="285750" indent="-285750">
              <a:lnSpc>
                <a:spcPct val="150000"/>
              </a:lnSpc>
              <a:buFont typeface="Arial" panose="020B0604020202020204" pitchFamily="34" charset="0"/>
              <a:buChar char="•"/>
            </a:pPr>
            <a:r>
              <a:rPr lang="en-SG" sz="2800" dirty="0"/>
              <a:t>Insert selected Keywords into campaign </a:t>
            </a:r>
          </a:p>
          <a:p>
            <a:pPr marL="285750" indent="-285750">
              <a:lnSpc>
                <a:spcPct val="150000"/>
              </a:lnSpc>
              <a:buFont typeface="Arial" panose="020B0604020202020204" pitchFamily="34" charset="0"/>
              <a:buChar char="•"/>
            </a:pPr>
            <a:r>
              <a:rPr lang="en-SG" sz="2800" dirty="0"/>
              <a:t>Add negative Keywords into campaign</a:t>
            </a:r>
          </a:p>
          <a:p>
            <a:pPr marL="285750" indent="-285750">
              <a:lnSpc>
                <a:spcPct val="150000"/>
              </a:lnSpc>
              <a:buFont typeface="Arial" panose="020B0604020202020204" pitchFamily="34" charset="0"/>
              <a:buChar char="•"/>
            </a:pPr>
            <a:r>
              <a:rPr lang="en-SG" sz="2800" dirty="0"/>
              <a:t>Setup a split test (A/B test)</a:t>
            </a:r>
          </a:p>
          <a:p>
            <a:pPr marL="285750" indent="-285750">
              <a:lnSpc>
                <a:spcPct val="150000"/>
              </a:lnSpc>
              <a:buFont typeface="Arial" panose="020B0604020202020204" pitchFamily="34" charset="0"/>
              <a:buChar char="•"/>
            </a:pPr>
            <a:endParaRPr lang="en-SG" sz="2800" dirty="0"/>
          </a:p>
        </p:txBody>
      </p:sp>
    </p:spTree>
    <p:extLst>
      <p:ext uri="{BB962C8B-B14F-4D97-AF65-F5344CB8AC3E}">
        <p14:creationId xmlns:p14="http://schemas.microsoft.com/office/powerpoint/2010/main" val="1255351439"/>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E932D3-6730-2ADA-02EF-D48FC16514D7}"/>
              </a:ext>
            </a:extLst>
          </p:cNvPr>
          <p:cNvSpPr txBox="1">
            <a:spLocks/>
          </p:cNvSpPr>
          <p:nvPr/>
        </p:nvSpPr>
        <p:spPr>
          <a:xfrm>
            <a:off x="1524000" y="2506494"/>
            <a:ext cx="9144000" cy="238760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a:ln>
                  <a:noFill/>
                </a:ln>
                <a:solidFill>
                  <a:prstClr val="black"/>
                </a:solidFill>
                <a:effectLst/>
                <a:uLnTx/>
                <a:uFillTx/>
                <a:latin typeface="Calibri Light" panose="020F0302020204030204"/>
                <a:ea typeface="+mj-ea"/>
                <a:cs typeface="+mj-cs"/>
              </a:rPr>
              <a:t>LU6: Measurement &amp; Analytics</a:t>
            </a:r>
            <a:endParaRPr kumimoji="0" lang="en-SG" sz="4400" b="1" i="0" u="none" strike="noStrike" kern="1200" cap="none" spc="0" normalizeH="0" baseline="0" noProof="0" dirty="0">
              <a:ln>
                <a:noFill/>
              </a:ln>
              <a:solidFill>
                <a:prstClr val="black"/>
              </a:solidFill>
              <a:effectLst/>
              <a:uLnTx/>
              <a:uFillTx/>
              <a:latin typeface="Calibri Light" panose="020F0302020204030204"/>
              <a:ea typeface="+mj-ea"/>
              <a:cs typeface="+mj-cs"/>
            </a:endParaRPr>
          </a:p>
        </p:txBody>
      </p:sp>
    </p:spTree>
    <p:extLst>
      <p:ext uri="{BB962C8B-B14F-4D97-AF65-F5344CB8AC3E}">
        <p14:creationId xmlns:p14="http://schemas.microsoft.com/office/powerpoint/2010/main" val="15181597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6532E-CF8F-44C0-AFBE-18569735C5C4}"/>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SG" b="1" dirty="0"/>
              <a:t>1.1 Introduction to Online Advertising</a:t>
            </a:r>
            <a:br>
              <a:rPr lang="en-SG" b="1" dirty="0"/>
            </a:br>
            <a:r>
              <a:rPr lang="en-SG" sz="4000" b="1" dirty="0">
                <a:solidFill>
                  <a:schemeClr val="accent2"/>
                </a:solidFill>
              </a:rPr>
              <a:t>(Search Engine Marketing)</a:t>
            </a:r>
            <a:endParaRPr lang="en-SG" b="1" dirty="0">
              <a:solidFill>
                <a:schemeClr val="accent2"/>
              </a:solidFill>
            </a:endParaRPr>
          </a:p>
        </p:txBody>
      </p:sp>
      <p:pic>
        <p:nvPicPr>
          <p:cNvPr id="5" name="Picture 4">
            <a:extLst>
              <a:ext uri="{FF2B5EF4-FFF2-40B4-BE49-F238E27FC236}">
                <a16:creationId xmlns:a16="http://schemas.microsoft.com/office/drawing/2014/main" id="{3FB415CF-D1A7-5768-23D0-E7D57F2ED264}"/>
              </a:ext>
            </a:extLst>
          </p:cNvPr>
          <p:cNvPicPr>
            <a:picLocks noChangeAspect="1"/>
          </p:cNvPicPr>
          <p:nvPr/>
        </p:nvPicPr>
        <p:blipFill>
          <a:blip r:embed="rId2"/>
          <a:stretch>
            <a:fillRect/>
          </a:stretch>
        </p:blipFill>
        <p:spPr>
          <a:xfrm>
            <a:off x="959936" y="2016052"/>
            <a:ext cx="9646626" cy="3805628"/>
          </a:xfrm>
          <a:prstGeom prst="rect">
            <a:avLst/>
          </a:prstGeom>
        </p:spPr>
      </p:pic>
    </p:spTree>
    <p:extLst>
      <p:ext uri="{BB962C8B-B14F-4D97-AF65-F5344CB8AC3E}">
        <p14:creationId xmlns:p14="http://schemas.microsoft.com/office/powerpoint/2010/main" val="1529394662"/>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6532E-CF8F-44C0-AFBE-18569735C5C4}"/>
              </a:ext>
            </a:extLst>
          </p:cNvPr>
          <p:cNvSpPr>
            <a:spLocks noGrp="1"/>
          </p:cNvSpPr>
          <p:nvPr>
            <p:ph type="title"/>
          </p:nvPr>
        </p:nvSpPr>
        <p:spPr>
          <a:xfrm>
            <a:off x="838200" y="365126"/>
            <a:ext cx="10515600" cy="742222"/>
          </a:xfrm>
        </p:spPr>
        <p:txBody>
          <a:bodyPr/>
          <a:lstStyle/>
          <a:p>
            <a:r>
              <a:rPr lang="en-SG" b="1" dirty="0"/>
              <a:t>Learning Outcomes</a:t>
            </a:r>
          </a:p>
        </p:txBody>
      </p:sp>
      <p:graphicFrame>
        <p:nvGraphicFramePr>
          <p:cNvPr id="4" name="Table 4">
            <a:extLst>
              <a:ext uri="{FF2B5EF4-FFF2-40B4-BE49-F238E27FC236}">
                <a16:creationId xmlns:a16="http://schemas.microsoft.com/office/drawing/2014/main" id="{D42D24FB-0D58-48D4-937F-9B038F5E5BFB}"/>
              </a:ext>
            </a:extLst>
          </p:cNvPr>
          <p:cNvGraphicFramePr>
            <a:graphicFrameLocks noGrp="1"/>
          </p:cNvGraphicFramePr>
          <p:nvPr>
            <p:extLst>
              <p:ext uri="{D42A27DB-BD31-4B8C-83A1-F6EECF244321}">
                <p14:modId xmlns:p14="http://schemas.microsoft.com/office/powerpoint/2010/main" val="3878435845"/>
              </p:ext>
            </p:extLst>
          </p:nvPr>
        </p:nvGraphicFramePr>
        <p:xfrm>
          <a:off x="1191237" y="1607964"/>
          <a:ext cx="10162563" cy="4693920"/>
        </p:xfrm>
        <a:graphic>
          <a:graphicData uri="http://schemas.openxmlformats.org/drawingml/2006/table">
            <a:tbl>
              <a:tblPr firstRow="1" bandRow="1">
                <a:tableStyleId>{B301B821-A1FF-4177-AEE7-76D212191A09}</a:tableStyleId>
              </a:tblPr>
              <a:tblGrid>
                <a:gridCol w="1459684">
                  <a:extLst>
                    <a:ext uri="{9D8B030D-6E8A-4147-A177-3AD203B41FA5}">
                      <a16:colId xmlns:a16="http://schemas.microsoft.com/office/drawing/2014/main" val="4289861089"/>
                    </a:ext>
                  </a:extLst>
                </a:gridCol>
                <a:gridCol w="8702879">
                  <a:extLst>
                    <a:ext uri="{9D8B030D-6E8A-4147-A177-3AD203B41FA5}">
                      <a16:colId xmlns:a16="http://schemas.microsoft.com/office/drawing/2014/main" val="2249423075"/>
                    </a:ext>
                  </a:extLst>
                </a:gridCol>
              </a:tblGrid>
              <a:tr h="370840">
                <a:tc>
                  <a:txBody>
                    <a:bodyPr/>
                    <a:lstStyle/>
                    <a:p>
                      <a:pPr algn="ctr"/>
                      <a:endParaRPr lang="en-SG" sz="3200" dirty="0"/>
                    </a:p>
                  </a:txBody>
                  <a:tcPr/>
                </a:tc>
                <a:tc>
                  <a:txBody>
                    <a:bodyPr/>
                    <a:lstStyle/>
                    <a:p>
                      <a:r>
                        <a:rPr lang="en-SG" sz="3200" dirty="0"/>
                        <a:t>Measurement &amp; Analytics</a:t>
                      </a:r>
                    </a:p>
                  </a:txBody>
                  <a:tcPr/>
                </a:tc>
                <a:extLst>
                  <a:ext uri="{0D108BD9-81ED-4DB2-BD59-A6C34878D82A}">
                    <a16:rowId xmlns:a16="http://schemas.microsoft.com/office/drawing/2014/main" val="1179310683"/>
                  </a:ext>
                </a:extLst>
              </a:tr>
              <a:tr h="370840">
                <a:tc>
                  <a:txBody>
                    <a:bodyPr/>
                    <a:lstStyle/>
                    <a:p>
                      <a:pPr algn="ctr"/>
                      <a:r>
                        <a:rPr lang="en-SG" sz="2800" b="1" dirty="0"/>
                        <a:t>LO6</a:t>
                      </a:r>
                    </a:p>
                  </a:txBody>
                  <a:tcPr/>
                </a:tc>
                <a:tc>
                  <a:txBody>
                    <a:bodyPr/>
                    <a:lstStyle/>
                    <a:p>
                      <a:r>
                        <a:rPr lang="en-SG" sz="2800" b="1" dirty="0"/>
                        <a:t>Perform daily management on PPC advertising account to generate weekly and monthly reports for all performance metrics on PPC search/display ads</a:t>
                      </a:r>
                    </a:p>
                  </a:txBody>
                  <a:tcPr/>
                </a:tc>
                <a:extLst>
                  <a:ext uri="{0D108BD9-81ED-4DB2-BD59-A6C34878D82A}">
                    <a16:rowId xmlns:a16="http://schemas.microsoft.com/office/drawing/2014/main" val="1019481775"/>
                  </a:ext>
                </a:extLst>
              </a:tr>
              <a:tr h="370840">
                <a:tc>
                  <a:txBody>
                    <a:bodyPr/>
                    <a:lstStyle/>
                    <a:p>
                      <a:pPr algn="ctr"/>
                      <a:r>
                        <a:rPr lang="en-SG" sz="2800" dirty="0"/>
                        <a:t>A3</a:t>
                      </a:r>
                    </a:p>
                  </a:txBody>
                  <a:tcPr/>
                </a:tc>
                <a:tc>
                  <a:txBody>
                    <a:bodyPr/>
                    <a:lstStyle/>
                    <a:p>
                      <a:r>
                        <a:rPr lang="en-SG" sz="2800" dirty="0"/>
                        <a:t>Perform daily account management for pay per click accounts on Google </a:t>
                      </a:r>
                      <a:r>
                        <a:rPr lang="en-SG" sz="2800" dirty="0" err="1"/>
                        <a:t>Adwords</a:t>
                      </a:r>
                      <a:r>
                        <a:rPr lang="en-SG" sz="2800" dirty="0"/>
                        <a:t>, Yahoo, Bing and other search platforms</a:t>
                      </a:r>
                    </a:p>
                  </a:txBody>
                  <a:tcPr/>
                </a:tc>
                <a:extLst>
                  <a:ext uri="{0D108BD9-81ED-4DB2-BD59-A6C34878D82A}">
                    <a16:rowId xmlns:a16="http://schemas.microsoft.com/office/drawing/2014/main" val="2885490026"/>
                  </a:ext>
                </a:extLst>
              </a:tr>
              <a:tr h="370840">
                <a:tc>
                  <a:txBody>
                    <a:bodyPr/>
                    <a:lstStyle/>
                    <a:p>
                      <a:pPr algn="ctr"/>
                      <a:r>
                        <a:rPr lang="en-SG" sz="2800" dirty="0"/>
                        <a:t>A6</a:t>
                      </a:r>
                    </a:p>
                  </a:txBody>
                  <a:tcPr/>
                </a:tc>
                <a:tc>
                  <a:txBody>
                    <a:bodyPr/>
                    <a:lstStyle/>
                    <a:p>
                      <a:r>
                        <a:rPr lang="en-SG" sz="2800" dirty="0"/>
                        <a:t>Generate weekly and monthly customer reporting for all major metrics, goal tracking, revenue tracking, and other paid search initiatives</a:t>
                      </a:r>
                    </a:p>
                  </a:txBody>
                  <a:tcPr/>
                </a:tc>
                <a:extLst>
                  <a:ext uri="{0D108BD9-81ED-4DB2-BD59-A6C34878D82A}">
                    <a16:rowId xmlns:a16="http://schemas.microsoft.com/office/drawing/2014/main" val="1827854430"/>
                  </a:ext>
                </a:extLst>
              </a:tr>
            </a:tbl>
          </a:graphicData>
        </a:graphic>
      </p:graphicFrame>
    </p:spTree>
    <p:extLst>
      <p:ext uri="{BB962C8B-B14F-4D97-AF65-F5344CB8AC3E}">
        <p14:creationId xmlns:p14="http://schemas.microsoft.com/office/powerpoint/2010/main" val="2065046701"/>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6532E-CF8F-44C0-AFBE-18569735C5C4}"/>
              </a:ext>
            </a:extLst>
          </p:cNvPr>
          <p:cNvSpPr>
            <a:spLocks noGrp="1"/>
          </p:cNvSpPr>
          <p:nvPr>
            <p:ph type="title"/>
          </p:nvPr>
        </p:nvSpPr>
        <p:spPr>
          <a:xfrm>
            <a:off x="838200" y="365126"/>
            <a:ext cx="10515600" cy="742222"/>
          </a:xfrm>
        </p:spPr>
        <p:txBody>
          <a:bodyPr/>
          <a:lstStyle/>
          <a:p>
            <a:r>
              <a:rPr lang="en-SG" b="1" dirty="0"/>
              <a:t>Topics – LU6</a:t>
            </a:r>
          </a:p>
        </p:txBody>
      </p:sp>
      <p:graphicFrame>
        <p:nvGraphicFramePr>
          <p:cNvPr id="4" name="Table 4">
            <a:extLst>
              <a:ext uri="{FF2B5EF4-FFF2-40B4-BE49-F238E27FC236}">
                <a16:creationId xmlns:a16="http://schemas.microsoft.com/office/drawing/2014/main" id="{D42D24FB-0D58-48D4-937F-9B038F5E5BFB}"/>
              </a:ext>
            </a:extLst>
          </p:cNvPr>
          <p:cNvGraphicFramePr>
            <a:graphicFrameLocks noGrp="1"/>
          </p:cNvGraphicFramePr>
          <p:nvPr>
            <p:extLst>
              <p:ext uri="{D42A27DB-BD31-4B8C-83A1-F6EECF244321}">
                <p14:modId xmlns:p14="http://schemas.microsoft.com/office/powerpoint/2010/main" val="3113457334"/>
              </p:ext>
            </p:extLst>
          </p:nvPr>
        </p:nvGraphicFramePr>
        <p:xfrm>
          <a:off x="1897309" y="1783080"/>
          <a:ext cx="8397381" cy="2316480"/>
        </p:xfrm>
        <a:graphic>
          <a:graphicData uri="http://schemas.openxmlformats.org/drawingml/2006/table">
            <a:tbl>
              <a:tblPr firstRow="1" bandRow="1">
                <a:tableStyleId>{B301B821-A1FF-4177-AEE7-76D212191A09}</a:tableStyleId>
              </a:tblPr>
              <a:tblGrid>
                <a:gridCol w="1466676">
                  <a:extLst>
                    <a:ext uri="{9D8B030D-6E8A-4147-A177-3AD203B41FA5}">
                      <a16:colId xmlns:a16="http://schemas.microsoft.com/office/drawing/2014/main" val="4289861089"/>
                    </a:ext>
                  </a:extLst>
                </a:gridCol>
                <a:gridCol w="6930705">
                  <a:extLst>
                    <a:ext uri="{9D8B030D-6E8A-4147-A177-3AD203B41FA5}">
                      <a16:colId xmlns:a16="http://schemas.microsoft.com/office/drawing/2014/main" val="2249423075"/>
                    </a:ext>
                  </a:extLst>
                </a:gridCol>
              </a:tblGrid>
              <a:tr h="370840">
                <a:tc>
                  <a:txBody>
                    <a:bodyPr/>
                    <a:lstStyle/>
                    <a:p>
                      <a:pPr algn="ctr"/>
                      <a:endParaRPr lang="en-SG" sz="3200" dirty="0"/>
                    </a:p>
                  </a:txBody>
                  <a:tcPr/>
                </a:tc>
                <a:tc>
                  <a:txBody>
                    <a:bodyPr/>
                    <a:lstStyle/>
                    <a:p>
                      <a:r>
                        <a:rPr lang="en-SG" sz="3200" dirty="0"/>
                        <a:t>Measurement &amp; Analytics</a:t>
                      </a:r>
                    </a:p>
                  </a:txBody>
                  <a:tcPr/>
                </a:tc>
                <a:extLst>
                  <a:ext uri="{0D108BD9-81ED-4DB2-BD59-A6C34878D82A}">
                    <a16:rowId xmlns:a16="http://schemas.microsoft.com/office/drawing/2014/main" val="1179310683"/>
                  </a:ext>
                </a:extLst>
              </a:tr>
              <a:tr h="370840">
                <a:tc>
                  <a:txBody>
                    <a:bodyPr/>
                    <a:lstStyle/>
                    <a:p>
                      <a:pPr algn="ctr"/>
                      <a:r>
                        <a:rPr lang="en-SG" sz="3200" dirty="0"/>
                        <a:t>6.1</a:t>
                      </a:r>
                    </a:p>
                  </a:txBody>
                  <a:tcPr/>
                </a:tc>
                <a:tc>
                  <a:txBody>
                    <a:bodyPr/>
                    <a:lstStyle/>
                    <a:p>
                      <a:r>
                        <a:rPr lang="en-SG" sz="3200" dirty="0"/>
                        <a:t>Google Ads – data and reports</a:t>
                      </a:r>
                    </a:p>
                  </a:txBody>
                  <a:tcPr/>
                </a:tc>
                <a:extLst>
                  <a:ext uri="{0D108BD9-81ED-4DB2-BD59-A6C34878D82A}">
                    <a16:rowId xmlns:a16="http://schemas.microsoft.com/office/drawing/2014/main" val="1019481775"/>
                  </a:ext>
                </a:extLst>
              </a:tr>
              <a:tr h="370840">
                <a:tc>
                  <a:txBody>
                    <a:bodyPr/>
                    <a:lstStyle/>
                    <a:p>
                      <a:pPr algn="ctr"/>
                      <a:r>
                        <a:rPr lang="en-SG" sz="3200" dirty="0"/>
                        <a:t>6.2</a:t>
                      </a:r>
                    </a:p>
                  </a:txBody>
                  <a:tcPr/>
                </a:tc>
                <a:tc>
                  <a:txBody>
                    <a:bodyPr/>
                    <a:lstStyle/>
                    <a:p>
                      <a:r>
                        <a:rPr lang="en-SG" sz="3200" dirty="0"/>
                        <a:t>Performance metrics</a:t>
                      </a:r>
                    </a:p>
                  </a:txBody>
                  <a:tcPr/>
                </a:tc>
                <a:extLst>
                  <a:ext uri="{0D108BD9-81ED-4DB2-BD59-A6C34878D82A}">
                    <a16:rowId xmlns:a16="http://schemas.microsoft.com/office/drawing/2014/main" val="2885490026"/>
                  </a:ext>
                </a:extLst>
              </a:tr>
              <a:tr h="370840">
                <a:tc>
                  <a:txBody>
                    <a:bodyPr/>
                    <a:lstStyle/>
                    <a:p>
                      <a:pPr algn="ctr"/>
                      <a:r>
                        <a:rPr lang="en-SG" sz="3200" dirty="0"/>
                        <a:t>6.3</a:t>
                      </a:r>
                    </a:p>
                  </a:txBody>
                  <a:tcPr/>
                </a:tc>
                <a:tc>
                  <a:txBody>
                    <a:bodyPr/>
                    <a:lstStyle/>
                    <a:p>
                      <a:r>
                        <a:rPr lang="en-SG" sz="3200" i="0" dirty="0"/>
                        <a:t>Data and reports analysis</a:t>
                      </a:r>
                    </a:p>
                  </a:txBody>
                  <a:tcPr/>
                </a:tc>
                <a:extLst>
                  <a:ext uri="{0D108BD9-81ED-4DB2-BD59-A6C34878D82A}">
                    <a16:rowId xmlns:a16="http://schemas.microsoft.com/office/drawing/2014/main" val="926478294"/>
                  </a:ext>
                </a:extLst>
              </a:tr>
            </a:tbl>
          </a:graphicData>
        </a:graphic>
      </p:graphicFrame>
    </p:spTree>
    <p:extLst>
      <p:ext uri="{BB962C8B-B14F-4D97-AF65-F5344CB8AC3E}">
        <p14:creationId xmlns:p14="http://schemas.microsoft.com/office/powerpoint/2010/main" val="4279314339"/>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6532E-CF8F-44C0-AFBE-18569735C5C4}"/>
              </a:ext>
            </a:extLst>
          </p:cNvPr>
          <p:cNvSpPr>
            <a:spLocks noGrp="1"/>
          </p:cNvSpPr>
          <p:nvPr>
            <p:ph type="title"/>
          </p:nvPr>
        </p:nvSpPr>
        <p:spPr>
          <a:xfrm>
            <a:off x="848360" y="121919"/>
            <a:ext cx="10327640" cy="871127"/>
          </a:xfrm>
        </p:spPr>
        <p:txBody>
          <a:bodyPr vert="horz" lIns="91440" tIns="45720" rIns="91440" bIns="45720" rtlCol="0" anchor="ctr">
            <a:normAutofit/>
          </a:bodyPr>
          <a:lstStyle/>
          <a:p>
            <a:r>
              <a:rPr lang="en-SG" b="1" dirty="0"/>
              <a:t>Google Ads – Data and Reports</a:t>
            </a:r>
          </a:p>
        </p:txBody>
      </p:sp>
      <p:pic>
        <p:nvPicPr>
          <p:cNvPr id="5" name="Picture 4">
            <a:extLst>
              <a:ext uri="{FF2B5EF4-FFF2-40B4-BE49-F238E27FC236}">
                <a16:creationId xmlns:a16="http://schemas.microsoft.com/office/drawing/2014/main" id="{1262315B-D025-0057-412E-32559D514E19}"/>
              </a:ext>
            </a:extLst>
          </p:cNvPr>
          <p:cNvPicPr>
            <a:picLocks noChangeAspect="1"/>
          </p:cNvPicPr>
          <p:nvPr/>
        </p:nvPicPr>
        <p:blipFill>
          <a:blip r:embed="rId2"/>
          <a:stretch>
            <a:fillRect/>
          </a:stretch>
        </p:blipFill>
        <p:spPr>
          <a:xfrm>
            <a:off x="926286" y="1275633"/>
            <a:ext cx="10976786" cy="4993087"/>
          </a:xfrm>
          <a:prstGeom prst="rect">
            <a:avLst/>
          </a:prstGeom>
        </p:spPr>
      </p:pic>
    </p:spTree>
    <p:extLst>
      <p:ext uri="{BB962C8B-B14F-4D97-AF65-F5344CB8AC3E}">
        <p14:creationId xmlns:p14="http://schemas.microsoft.com/office/powerpoint/2010/main" val="1319082207"/>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6532E-CF8F-44C0-AFBE-18569735C5C4}"/>
              </a:ext>
            </a:extLst>
          </p:cNvPr>
          <p:cNvSpPr>
            <a:spLocks noGrp="1"/>
          </p:cNvSpPr>
          <p:nvPr>
            <p:ph type="title"/>
          </p:nvPr>
        </p:nvSpPr>
        <p:spPr>
          <a:xfrm>
            <a:off x="848360" y="121919"/>
            <a:ext cx="10327640" cy="871127"/>
          </a:xfrm>
        </p:spPr>
        <p:txBody>
          <a:bodyPr vert="horz" lIns="91440" tIns="45720" rIns="91440" bIns="45720" rtlCol="0" anchor="ctr">
            <a:normAutofit/>
          </a:bodyPr>
          <a:lstStyle/>
          <a:p>
            <a:r>
              <a:rPr lang="en-SG" b="1" dirty="0"/>
              <a:t>Google Ads – Data and Reports</a:t>
            </a:r>
          </a:p>
        </p:txBody>
      </p:sp>
      <p:pic>
        <p:nvPicPr>
          <p:cNvPr id="4" name="Picture 3">
            <a:extLst>
              <a:ext uri="{FF2B5EF4-FFF2-40B4-BE49-F238E27FC236}">
                <a16:creationId xmlns:a16="http://schemas.microsoft.com/office/drawing/2014/main" id="{1FFD8A48-C3E1-D015-C252-7F70BDE5B3A4}"/>
              </a:ext>
            </a:extLst>
          </p:cNvPr>
          <p:cNvPicPr>
            <a:picLocks noChangeAspect="1"/>
          </p:cNvPicPr>
          <p:nvPr/>
        </p:nvPicPr>
        <p:blipFill>
          <a:blip r:embed="rId2"/>
          <a:stretch>
            <a:fillRect/>
          </a:stretch>
        </p:blipFill>
        <p:spPr>
          <a:xfrm>
            <a:off x="1009480" y="1075592"/>
            <a:ext cx="9323702" cy="5315047"/>
          </a:xfrm>
          <a:prstGeom prst="rect">
            <a:avLst/>
          </a:prstGeom>
        </p:spPr>
      </p:pic>
    </p:spTree>
    <p:extLst>
      <p:ext uri="{BB962C8B-B14F-4D97-AF65-F5344CB8AC3E}">
        <p14:creationId xmlns:p14="http://schemas.microsoft.com/office/powerpoint/2010/main" val="3449103823"/>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6532E-CF8F-44C0-AFBE-18569735C5C4}"/>
              </a:ext>
            </a:extLst>
          </p:cNvPr>
          <p:cNvSpPr>
            <a:spLocks noGrp="1"/>
          </p:cNvSpPr>
          <p:nvPr>
            <p:ph type="title"/>
          </p:nvPr>
        </p:nvSpPr>
        <p:spPr>
          <a:xfrm>
            <a:off x="848360" y="121919"/>
            <a:ext cx="10327640" cy="871127"/>
          </a:xfrm>
        </p:spPr>
        <p:txBody>
          <a:bodyPr vert="horz" lIns="91440" tIns="45720" rIns="91440" bIns="45720" rtlCol="0" anchor="ctr">
            <a:normAutofit/>
          </a:bodyPr>
          <a:lstStyle/>
          <a:p>
            <a:r>
              <a:rPr lang="en-SG" b="1" dirty="0"/>
              <a:t>Google Ads – Data and Reports</a:t>
            </a:r>
          </a:p>
        </p:txBody>
      </p:sp>
      <p:pic>
        <p:nvPicPr>
          <p:cNvPr id="5" name="Picture 4">
            <a:extLst>
              <a:ext uri="{FF2B5EF4-FFF2-40B4-BE49-F238E27FC236}">
                <a16:creationId xmlns:a16="http://schemas.microsoft.com/office/drawing/2014/main" id="{272395CA-D75C-F10E-39DE-68222689C452}"/>
              </a:ext>
            </a:extLst>
          </p:cNvPr>
          <p:cNvPicPr>
            <a:picLocks noChangeAspect="1"/>
          </p:cNvPicPr>
          <p:nvPr/>
        </p:nvPicPr>
        <p:blipFill>
          <a:blip r:embed="rId2"/>
          <a:stretch>
            <a:fillRect/>
          </a:stretch>
        </p:blipFill>
        <p:spPr>
          <a:xfrm>
            <a:off x="848360" y="993046"/>
            <a:ext cx="8607602" cy="4475315"/>
          </a:xfrm>
          <a:prstGeom prst="rect">
            <a:avLst/>
          </a:prstGeom>
        </p:spPr>
      </p:pic>
      <p:pic>
        <p:nvPicPr>
          <p:cNvPr id="7" name="Picture 6">
            <a:extLst>
              <a:ext uri="{FF2B5EF4-FFF2-40B4-BE49-F238E27FC236}">
                <a16:creationId xmlns:a16="http://schemas.microsoft.com/office/drawing/2014/main" id="{5D235595-95C9-110D-9493-6A0D5676386D}"/>
              </a:ext>
            </a:extLst>
          </p:cNvPr>
          <p:cNvPicPr>
            <a:picLocks noChangeAspect="1"/>
          </p:cNvPicPr>
          <p:nvPr/>
        </p:nvPicPr>
        <p:blipFill>
          <a:blip r:embed="rId3"/>
          <a:stretch>
            <a:fillRect/>
          </a:stretch>
        </p:blipFill>
        <p:spPr>
          <a:xfrm>
            <a:off x="996158" y="5739080"/>
            <a:ext cx="6115364" cy="997001"/>
          </a:xfrm>
          <a:prstGeom prst="rect">
            <a:avLst/>
          </a:prstGeom>
        </p:spPr>
      </p:pic>
    </p:spTree>
    <p:extLst>
      <p:ext uri="{BB962C8B-B14F-4D97-AF65-F5344CB8AC3E}">
        <p14:creationId xmlns:p14="http://schemas.microsoft.com/office/powerpoint/2010/main" val="2436578018"/>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6532E-CF8F-44C0-AFBE-18569735C5C4}"/>
              </a:ext>
            </a:extLst>
          </p:cNvPr>
          <p:cNvSpPr>
            <a:spLocks noGrp="1"/>
          </p:cNvSpPr>
          <p:nvPr>
            <p:ph type="title"/>
          </p:nvPr>
        </p:nvSpPr>
        <p:spPr>
          <a:xfrm>
            <a:off x="848360" y="121919"/>
            <a:ext cx="10327640" cy="871127"/>
          </a:xfrm>
        </p:spPr>
        <p:txBody>
          <a:bodyPr vert="horz" lIns="91440" tIns="45720" rIns="91440" bIns="45720" rtlCol="0" anchor="ctr">
            <a:normAutofit/>
          </a:bodyPr>
          <a:lstStyle/>
          <a:p>
            <a:r>
              <a:rPr lang="en-SG" b="1" dirty="0"/>
              <a:t>Performance Metrics</a:t>
            </a:r>
          </a:p>
        </p:txBody>
      </p:sp>
      <p:pic>
        <p:nvPicPr>
          <p:cNvPr id="4" name="Picture 3">
            <a:extLst>
              <a:ext uri="{FF2B5EF4-FFF2-40B4-BE49-F238E27FC236}">
                <a16:creationId xmlns:a16="http://schemas.microsoft.com/office/drawing/2014/main" id="{31EE80ED-C283-B46E-29A2-F2147D6949CE}"/>
              </a:ext>
            </a:extLst>
          </p:cNvPr>
          <p:cNvPicPr>
            <a:picLocks noChangeAspect="1"/>
          </p:cNvPicPr>
          <p:nvPr/>
        </p:nvPicPr>
        <p:blipFill>
          <a:blip r:embed="rId2"/>
          <a:stretch>
            <a:fillRect/>
          </a:stretch>
        </p:blipFill>
        <p:spPr>
          <a:xfrm>
            <a:off x="848360" y="1087625"/>
            <a:ext cx="7259320" cy="5680274"/>
          </a:xfrm>
          <a:prstGeom prst="rect">
            <a:avLst/>
          </a:prstGeom>
        </p:spPr>
      </p:pic>
    </p:spTree>
    <p:extLst>
      <p:ext uri="{BB962C8B-B14F-4D97-AF65-F5344CB8AC3E}">
        <p14:creationId xmlns:p14="http://schemas.microsoft.com/office/powerpoint/2010/main" val="620351258"/>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6532E-CF8F-44C0-AFBE-18569735C5C4}"/>
              </a:ext>
            </a:extLst>
          </p:cNvPr>
          <p:cNvSpPr>
            <a:spLocks noGrp="1"/>
          </p:cNvSpPr>
          <p:nvPr>
            <p:ph type="title"/>
          </p:nvPr>
        </p:nvSpPr>
        <p:spPr>
          <a:xfrm>
            <a:off x="848360" y="121919"/>
            <a:ext cx="10327640" cy="871127"/>
          </a:xfrm>
        </p:spPr>
        <p:txBody>
          <a:bodyPr vert="horz" lIns="91440" tIns="45720" rIns="91440" bIns="45720" rtlCol="0" anchor="ctr">
            <a:normAutofit/>
          </a:bodyPr>
          <a:lstStyle/>
          <a:p>
            <a:r>
              <a:rPr lang="en-SG" b="1" dirty="0"/>
              <a:t>Performance Metrics</a:t>
            </a:r>
          </a:p>
        </p:txBody>
      </p:sp>
      <p:pic>
        <p:nvPicPr>
          <p:cNvPr id="5" name="Picture 4">
            <a:extLst>
              <a:ext uri="{FF2B5EF4-FFF2-40B4-BE49-F238E27FC236}">
                <a16:creationId xmlns:a16="http://schemas.microsoft.com/office/drawing/2014/main" id="{B7EEBA25-5FDD-D984-E784-88968BE65DDE}"/>
              </a:ext>
            </a:extLst>
          </p:cNvPr>
          <p:cNvPicPr>
            <a:picLocks noChangeAspect="1"/>
          </p:cNvPicPr>
          <p:nvPr/>
        </p:nvPicPr>
        <p:blipFill>
          <a:blip r:embed="rId2"/>
          <a:stretch>
            <a:fillRect/>
          </a:stretch>
        </p:blipFill>
        <p:spPr>
          <a:xfrm>
            <a:off x="848359" y="1356268"/>
            <a:ext cx="8156269" cy="5075012"/>
          </a:xfrm>
          <a:prstGeom prst="rect">
            <a:avLst/>
          </a:prstGeom>
        </p:spPr>
      </p:pic>
    </p:spTree>
    <p:extLst>
      <p:ext uri="{BB962C8B-B14F-4D97-AF65-F5344CB8AC3E}">
        <p14:creationId xmlns:p14="http://schemas.microsoft.com/office/powerpoint/2010/main" val="3579965654"/>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6532E-CF8F-44C0-AFBE-18569735C5C4}"/>
              </a:ext>
            </a:extLst>
          </p:cNvPr>
          <p:cNvSpPr>
            <a:spLocks noGrp="1"/>
          </p:cNvSpPr>
          <p:nvPr>
            <p:ph type="title"/>
          </p:nvPr>
        </p:nvSpPr>
        <p:spPr>
          <a:xfrm>
            <a:off x="848360" y="121919"/>
            <a:ext cx="10327640" cy="871127"/>
          </a:xfrm>
        </p:spPr>
        <p:txBody>
          <a:bodyPr vert="horz" lIns="91440" tIns="45720" rIns="91440" bIns="45720" rtlCol="0" anchor="ctr">
            <a:normAutofit/>
          </a:bodyPr>
          <a:lstStyle/>
          <a:p>
            <a:r>
              <a:rPr lang="en-SG" b="1" dirty="0"/>
              <a:t>Performance Metrics</a:t>
            </a:r>
          </a:p>
        </p:txBody>
      </p:sp>
      <p:pic>
        <p:nvPicPr>
          <p:cNvPr id="4" name="Picture 3">
            <a:extLst>
              <a:ext uri="{FF2B5EF4-FFF2-40B4-BE49-F238E27FC236}">
                <a16:creationId xmlns:a16="http://schemas.microsoft.com/office/drawing/2014/main" id="{65404128-A6FC-6F4D-85EF-8F6B5CF0EB2F}"/>
              </a:ext>
            </a:extLst>
          </p:cNvPr>
          <p:cNvPicPr>
            <a:picLocks noChangeAspect="1"/>
          </p:cNvPicPr>
          <p:nvPr/>
        </p:nvPicPr>
        <p:blipFill>
          <a:blip r:embed="rId2"/>
          <a:stretch>
            <a:fillRect/>
          </a:stretch>
        </p:blipFill>
        <p:spPr>
          <a:xfrm>
            <a:off x="848360" y="1159408"/>
            <a:ext cx="9313578" cy="5444592"/>
          </a:xfrm>
          <a:prstGeom prst="rect">
            <a:avLst/>
          </a:prstGeom>
        </p:spPr>
      </p:pic>
    </p:spTree>
    <p:extLst>
      <p:ext uri="{BB962C8B-B14F-4D97-AF65-F5344CB8AC3E}">
        <p14:creationId xmlns:p14="http://schemas.microsoft.com/office/powerpoint/2010/main" val="2126841967"/>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6532E-CF8F-44C0-AFBE-18569735C5C4}"/>
              </a:ext>
            </a:extLst>
          </p:cNvPr>
          <p:cNvSpPr>
            <a:spLocks noGrp="1"/>
          </p:cNvSpPr>
          <p:nvPr>
            <p:ph type="title"/>
          </p:nvPr>
        </p:nvSpPr>
        <p:spPr>
          <a:xfrm>
            <a:off x="848360" y="121919"/>
            <a:ext cx="10327640" cy="871127"/>
          </a:xfrm>
        </p:spPr>
        <p:txBody>
          <a:bodyPr vert="horz" lIns="91440" tIns="45720" rIns="91440" bIns="45720" rtlCol="0" anchor="ctr">
            <a:normAutofit/>
          </a:bodyPr>
          <a:lstStyle/>
          <a:p>
            <a:r>
              <a:rPr lang="en-SG" b="1" dirty="0"/>
              <a:t>Performance Metrics</a:t>
            </a:r>
          </a:p>
        </p:txBody>
      </p:sp>
      <p:pic>
        <p:nvPicPr>
          <p:cNvPr id="5" name="Picture 4">
            <a:extLst>
              <a:ext uri="{FF2B5EF4-FFF2-40B4-BE49-F238E27FC236}">
                <a16:creationId xmlns:a16="http://schemas.microsoft.com/office/drawing/2014/main" id="{BBC4F2CD-43EF-D671-BE5D-9E530F502EC9}"/>
              </a:ext>
            </a:extLst>
          </p:cNvPr>
          <p:cNvPicPr>
            <a:picLocks noChangeAspect="1"/>
          </p:cNvPicPr>
          <p:nvPr/>
        </p:nvPicPr>
        <p:blipFill>
          <a:blip r:embed="rId2"/>
          <a:stretch>
            <a:fillRect/>
          </a:stretch>
        </p:blipFill>
        <p:spPr>
          <a:xfrm>
            <a:off x="1016000" y="993046"/>
            <a:ext cx="7753413" cy="5478874"/>
          </a:xfrm>
          <a:prstGeom prst="rect">
            <a:avLst/>
          </a:prstGeom>
        </p:spPr>
      </p:pic>
    </p:spTree>
    <p:extLst>
      <p:ext uri="{BB962C8B-B14F-4D97-AF65-F5344CB8AC3E}">
        <p14:creationId xmlns:p14="http://schemas.microsoft.com/office/powerpoint/2010/main" val="217451301"/>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6532E-CF8F-44C0-AFBE-18569735C5C4}"/>
              </a:ext>
            </a:extLst>
          </p:cNvPr>
          <p:cNvSpPr>
            <a:spLocks noGrp="1"/>
          </p:cNvSpPr>
          <p:nvPr>
            <p:ph type="title"/>
          </p:nvPr>
        </p:nvSpPr>
        <p:spPr>
          <a:xfrm>
            <a:off x="838200" y="365126"/>
            <a:ext cx="10515600" cy="742222"/>
          </a:xfrm>
        </p:spPr>
        <p:txBody>
          <a:bodyPr/>
          <a:lstStyle/>
          <a:p>
            <a:r>
              <a:rPr lang="en-SG" b="1" dirty="0"/>
              <a:t>Google Ads – Data &amp; Report</a:t>
            </a:r>
          </a:p>
        </p:txBody>
      </p:sp>
      <p:grpSp>
        <p:nvGrpSpPr>
          <p:cNvPr id="5" name="Group 4">
            <a:extLst>
              <a:ext uri="{FF2B5EF4-FFF2-40B4-BE49-F238E27FC236}">
                <a16:creationId xmlns:a16="http://schemas.microsoft.com/office/drawing/2014/main" id="{A2B88EA2-223A-816F-0712-4357BC0C7A72}"/>
              </a:ext>
            </a:extLst>
          </p:cNvPr>
          <p:cNvGrpSpPr/>
          <p:nvPr/>
        </p:nvGrpSpPr>
        <p:grpSpPr>
          <a:xfrm>
            <a:off x="582443" y="1031213"/>
            <a:ext cx="11376122" cy="5633192"/>
            <a:chOff x="582443" y="1031213"/>
            <a:chExt cx="11376122" cy="5633192"/>
          </a:xfrm>
        </p:grpSpPr>
        <p:pic>
          <p:nvPicPr>
            <p:cNvPr id="3" name="Picture 2">
              <a:extLst>
                <a:ext uri="{FF2B5EF4-FFF2-40B4-BE49-F238E27FC236}">
                  <a16:creationId xmlns:a16="http://schemas.microsoft.com/office/drawing/2014/main" id="{4EB6284F-A0A6-4105-A0E7-6A32A700AA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2443" y="1031213"/>
              <a:ext cx="11376122" cy="5633192"/>
            </a:xfrm>
            <a:prstGeom prst="rect">
              <a:avLst/>
            </a:prstGeom>
          </p:spPr>
        </p:pic>
        <p:sp>
          <p:nvSpPr>
            <p:cNvPr id="4" name="Rectangle 3">
              <a:extLst>
                <a:ext uri="{FF2B5EF4-FFF2-40B4-BE49-F238E27FC236}">
                  <a16:creationId xmlns:a16="http://schemas.microsoft.com/office/drawing/2014/main" id="{77D3FFD4-C135-B467-B429-B7492F75A6EE}"/>
                </a:ext>
              </a:extLst>
            </p:cNvPr>
            <p:cNvSpPr/>
            <p:nvPr/>
          </p:nvSpPr>
          <p:spPr>
            <a:xfrm>
              <a:off x="10444480" y="1031213"/>
              <a:ext cx="1514085" cy="4623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spTree>
    <p:extLst>
      <p:ext uri="{BB962C8B-B14F-4D97-AF65-F5344CB8AC3E}">
        <p14:creationId xmlns:p14="http://schemas.microsoft.com/office/powerpoint/2010/main" val="24028070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6532E-CF8F-44C0-AFBE-18569735C5C4}"/>
              </a:ext>
            </a:extLst>
          </p:cNvPr>
          <p:cNvSpPr>
            <a:spLocks noGrp="1"/>
          </p:cNvSpPr>
          <p:nvPr>
            <p:ph type="title"/>
          </p:nvPr>
        </p:nvSpPr>
        <p:spPr>
          <a:xfrm>
            <a:off x="838200" y="365126"/>
            <a:ext cx="10515600" cy="742222"/>
          </a:xfrm>
        </p:spPr>
        <p:txBody>
          <a:bodyPr/>
          <a:lstStyle/>
          <a:p>
            <a:r>
              <a:rPr lang="en-SG" b="1" dirty="0"/>
              <a:t>Learning Outcomes</a:t>
            </a:r>
          </a:p>
        </p:txBody>
      </p:sp>
      <p:graphicFrame>
        <p:nvGraphicFramePr>
          <p:cNvPr id="4" name="Table 4">
            <a:extLst>
              <a:ext uri="{FF2B5EF4-FFF2-40B4-BE49-F238E27FC236}">
                <a16:creationId xmlns:a16="http://schemas.microsoft.com/office/drawing/2014/main" id="{D42D24FB-0D58-48D4-937F-9B038F5E5BFB}"/>
              </a:ext>
            </a:extLst>
          </p:cNvPr>
          <p:cNvGraphicFramePr>
            <a:graphicFrameLocks noGrp="1"/>
          </p:cNvGraphicFramePr>
          <p:nvPr>
            <p:extLst>
              <p:ext uri="{D42A27DB-BD31-4B8C-83A1-F6EECF244321}">
                <p14:modId xmlns:p14="http://schemas.microsoft.com/office/powerpoint/2010/main" val="2236573937"/>
              </p:ext>
            </p:extLst>
          </p:nvPr>
        </p:nvGraphicFramePr>
        <p:xfrm>
          <a:off x="838200" y="1107348"/>
          <a:ext cx="10162563" cy="4876800"/>
        </p:xfrm>
        <a:graphic>
          <a:graphicData uri="http://schemas.openxmlformats.org/drawingml/2006/table">
            <a:tbl>
              <a:tblPr firstRow="1" bandRow="1">
                <a:tableStyleId>{B301B821-A1FF-4177-AEE7-76D212191A09}</a:tableStyleId>
              </a:tblPr>
              <a:tblGrid>
                <a:gridCol w="1145563">
                  <a:extLst>
                    <a:ext uri="{9D8B030D-6E8A-4147-A177-3AD203B41FA5}">
                      <a16:colId xmlns:a16="http://schemas.microsoft.com/office/drawing/2014/main" val="4289861089"/>
                    </a:ext>
                  </a:extLst>
                </a:gridCol>
                <a:gridCol w="9017000">
                  <a:extLst>
                    <a:ext uri="{9D8B030D-6E8A-4147-A177-3AD203B41FA5}">
                      <a16:colId xmlns:a16="http://schemas.microsoft.com/office/drawing/2014/main" val="2249423075"/>
                    </a:ext>
                  </a:extLst>
                </a:gridCol>
              </a:tblGrid>
              <a:tr h="370840">
                <a:tc>
                  <a:txBody>
                    <a:bodyPr/>
                    <a:lstStyle/>
                    <a:p>
                      <a:pPr algn="ctr"/>
                      <a:endParaRPr lang="en-SG" sz="3200" dirty="0"/>
                    </a:p>
                  </a:txBody>
                  <a:tcPr/>
                </a:tc>
                <a:tc>
                  <a:txBody>
                    <a:bodyPr/>
                    <a:lstStyle/>
                    <a:p>
                      <a:r>
                        <a:rPr lang="en-SG" sz="3200" dirty="0"/>
                        <a:t>Learning Outcomes</a:t>
                      </a:r>
                    </a:p>
                  </a:txBody>
                  <a:tcPr/>
                </a:tc>
                <a:extLst>
                  <a:ext uri="{0D108BD9-81ED-4DB2-BD59-A6C34878D82A}">
                    <a16:rowId xmlns:a16="http://schemas.microsoft.com/office/drawing/2014/main" val="1179310683"/>
                  </a:ext>
                </a:extLst>
              </a:tr>
              <a:tr h="370840">
                <a:tc>
                  <a:txBody>
                    <a:bodyPr/>
                    <a:lstStyle/>
                    <a:p>
                      <a:pPr algn="ctr"/>
                      <a:r>
                        <a:rPr lang="en-SG" sz="2800" b="1" dirty="0"/>
                        <a:t>LO1</a:t>
                      </a:r>
                    </a:p>
                  </a:txBody>
                  <a:tcPr/>
                </a:tc>
                <a:tc>
                  <a:txBody>
                    <a:bodyPr/>
                    <a:lstStyle/>
                    <a:p>
                      <a:r>
                        <a:rPr lang="en-US" sz="2800" dirty="0"/>
                        <a:t>Understand the fundamentals of online advertising and its role in digital marketing.</a:t>
                      </a:r>
                      <a:endParaRPr lang="en-SG" sz="2800" b="1" dirty="0"/>
                    </a:p>
                  </a:txBody>
                  <a:tcPr/>
                </a:tc>
                <a:extLst>
                  <a:ext uri="{0D108BD9-81ED-4DB2-BD59-A6C34878D82A}">
                    <a16:rowId xmlns:a16="http://schemas.microsoft.com/office/drawing/2014/main" val="1019481775"/>
                  </a:ext>
                </a:extLst>
              </a:tr>
              <a:tr h="370840">
                <a:tc>
                  <a:txBody>
                    <a:bodyPr/>
                    <a:lstStyle/>
                    <a:p>
                      <a:pPr algn="ctr"/>
                      <a:r>
                        <a:rPr lang="en-SG" sz="2800" dirty="0"/>
                        <a:t>LO2</a:t>
                      </a:r>
                    </a:p>
                  </a:txBody>
                  <a:tcPr/>
                </a:tc>
                <a:tc>
                  <a:txBody>
                    <a:bodyPr/>
                    <a:lstStyle/>
                    <a:p>
                      <a:r>
                        <a:rPr lang="en-US" sz="2800" dirty="0"/>
                        <a:t>Develop and manage effective Pay-Per-Click (PPC) advertising campaigns using Google Ads and Facebook Ads. </a:t>
                      </a:r>
                      <a:endParaRPr lang="en-SG" sz="2800" dirty="0"/>
                    </a:p>
                  </a:txBody>
                  <a:tcPr/>
                </a:tc>
                <a:extLst>
                  <a:ext uri="{0D108BD9-81ED-4DB2-BD59-A6C34878D82A}">
                    <a16:rowId xmlns:a16="http://schemas.microsoft.com/office/drawing/2014/main" val="2885490026"/>
                  </a:ext>
                </a:extLst>
              </a:tr>
              <a:tr h="370840">
                <a:tc>
                  <a:txBody>
                    <a:bodyPr/>
                    <a:lstStyle/>
                    <a:p>
                      <a:pPr algn="ctr"/>
                      <a:r>
                        <a:rPr lang="en-SG" sz="2800" dirty="0"/>
                        <a:t>LO3</a:t>
                      </a:r>
                    </a:p>
                  </a:txBody>
                  <a:tcPr/>
                </a:tc>
                <a:tc>
                  <a:txBody>
                    <a:bodyPr/>
                    <a:lstStyle/>
                    <a:p>
                      <a:r>
                        <a:rPr lang="en-US" sz="2800" dirty="0"/>
                        <a:t>Design compelling and high-converting ad creatives. </a:t>
                      </a:r>
                      <a:endParaRPr lang="en-SG" sz="2800" dirty="0"/>
                    </a:p>
                  </a:txBody>
                  <a:tcPr/>
                </a:tc>
                <a:extLst>
                  <a:ext uri="{0D108BD9-81ED-4DB2-BD59-A6C34878D82A}">
                    <a16:rowId xmlns:a16="http://schemas.microsoft.com/office/drawing/2014/main" val="1827854430"/>
                  </a:ext>
                </a:extLst>
              </a:tr>
              <a:tr h="370840">
                <a:tc>
                  <a:txBody>
                    <a:bodyPr/>
                    <a:lstStyle/>
                    <a:p>
                      <a:pPr algn="ctr"/>
                      <a:r>
                        <a:rPr lang="en-SG" sz="2800" dirty="0"/>
                        <a:t>LO4</a:t>
                      </a:r>
                    </a:p>
                  </a:txBody>
                  <a:tcPr/>
                </a:tc>
                <a:tc>
                  <a:txBody>
                    <a:bodyPr/>
                    <a:lstStyle/>
                    <a:p>
                      <a:r>
                        <a:rPr lang="en-US" sz="2800" dirty="0"/>
                        <a:t>Track and measure ad performance using web analytics tools.</a:t>
                      </a:r>
                      <a:endParaRPr lang="en-SG" sz="2800" dirty="0"/>
                    </a:p>
                  </a:txBody>
                  <a:tcPr/>
                </a:tc>
                <a:extLst>
                  <a:ext uri="{0D108BD9-81ED-4DB2-BD59-A6C34878D82A}">
                    <a16:rowId xmlns:a16="http://schemas.microsoft.com/office/drawing/2014/main" val="376629037"/>
                  </a:ext>
                </a:extLst>
              </a:tr>
              <a:tr h="370840">
                <a:tc>
                  <a:txBody>
                    <a:bodyPr/>
                    <a:lstStyle/>
                    <a:p>
                      <a:pPr algn="ctr"/>
                      <a:r>
                        <a:rPr lang="en-SG" sz="2800" dirty="0"/>
                        <a:t>LO5</a:t>
                      </a:r>
                    </a:p>
                  </a:txBody>
                  <a:tcPr/>
                </a:tc>
                <a:tc>
                  <a:txBody>
                    <a:bodyPr/>
                    <a:lstStyle/>
                    <a:p>
                      <a:r>
                        <a:rPr lang="en-US" sz="2800" dirty="0"/>
                        <a:t>Optimize advertising campaigns to maximize return on investment (ROI).</a:t>
                      </a:r>
                      <a:endParaRPr lang="en-SG" sz="2800" dirty="0"/>
                    </a:p>
                  </a:txBody>
                  <a:tcPr/>
                </a:tc>
                <a:extLst>
                  <a:ext uri="{0D108BD9-81ED-4DB2-BD59-A6C34878D82A}">
                    <a16:rowId xmlns:a16="http://schemas.microsoft.com/office/drawing/2014/main" val="2306937152"/>
                  </a:ext>
                </a:extLst>
              </a:tr>
            </a:tbl>
          </a:graphicData>
        </a:graphic>
      </p:graphicFrame>
    </p:spTree>
    <p:extLst>
      <p:ext uri="{BB962C8B-B14F-4D97-AF65-F5344CB8AC3E}">
        <p14:creationId xmlns:p14="http://schemas.microsoft.com/office/powerpoint/2010/main" val="1408041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6532E-CF8F-44C0-AFBE-18569735C5C4}"/>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SG" b="1" dirty="0"/>
              <a:t>1.1 Introduction to Online Advertising</a:t>
            </a:r>
            <a:br>
              <a:rPr lang="en-SG" b="1" dirty="0"/>
            </a:br>
            <a:r>
              <a:rPr lang="en-SG" sz="4000" b="1" dirty="0">
                <a:solidFill>
                  <a:schemeClr val="accent2"/>
                </a:solidFill>
              </a:rPr>
              <a:t>(Search Engine Marketing)</a:t>
            </a:r>
            <a:endParaRPr lang="en-SG" b="1" dirty="0">
              <a:solidFill>
                <a:schemeClr val="accent2"/>
              </a:solidFill>
            </a:endParaRPr>
          </a:p>
        </p:txBody>
      </p:sp>
      <p:pic>
        <p:nvPicPr>
          <p:cNvPr id="4" name="Picture 3">
            <a:extLst>
              <a:ext uri="{FF2B5EF4-FFF2-40B4-BE49-F238E27FC236}">
                <a16:creationId xmlns:a16="http://schemas.microsoft.com/office/drawing/2014/main" id="{399D63D6-E195-3594-401C-6BA12476E4F9}"/>
              </a:ext>
            </a:extLst>
          </p:cNvPr>
          <p:cNvPicPr>
            <a:picLocks noChangeAspect="1"/>
          </p:cNvPicPr>
          <p:nvPr/>
        </p:nvPicPr>
        <p:blipFill>
          <a:blip r:embed="rId2"/>
          <a:stretch>
            <a:fillRect/>
          </a:stretch>
        </p:blipFill>
        <p:spPr>
          <a:xfrm>
            <a:off x="972012" y="2209737"/>
            <a:ext cx="9816571" cy="1783143"/>
          </a:xfrm>
          <a:prstGeom prst="rect">
            <a:avLst/>
          </a:prstGeom>
        </p:spPr>
      </p:pic>
      <p:pic>
        <p:nvPicPr>
          <p:cNvPr id="7" name="Picture 6">
            <a:extLst>
              <a:ext uri="{FF2B5EF4-FFF2-40B4-BE49-F238E27FC236}">
                <a16:creationId xmlns:a16="http://schemas.microsoft.com/office/drawing/2014/main" id="{B04FD001-3A8B-7262-409C-F67E97BBE9AA}"/>
              </a:ext>
            </a:extLst>
          </p:cNvPr>
          <p:cNvPicPr>
            <a:picLocks noChangeAspect="1"/>
          </p:cNvPicPr>
          <p:nvPr/>
        </p:nvPicPr>
        <p:blipFill>
          <a:blip r:embed="rId3"/>
          <a:stretch>
            <a:fillRect/>
          </a:stretch>
        </p:blipFill>
        <p:spPr>
          <a:xfrm>
            <a:off x="1213312" y="3992880"/>
            <a:ext cx="9816571" cy="1674646"/>
          </a:xfrm>
          <a:prstGeom prst="rect">
            <a:avLst/>
          </a:prstGeom>
        </p:spPr>
      </p:pic>
    </p:spTree>
    <p:extLst>
      <p:ext uri="{BB962C8B-B14F-4D97-AF65-F5344CB8AC3E}">
        <p14:creationId xmlns:p14="http://schemas.microsoft.com/office/powerpoint/2010/main" val="546756307"/>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D173C83-EF1D-97B7-86CD-F5D090AB2565}"/>
              </a:ext>
            </a:extLst>
          </p:cNvPr>
          <p:cNvSpPr txBox="1">
            <a:spLocks/>
          </p:cNvSpPr>
          <p:nvPr/>
        </p:nvSpPr>
        <p:spPr>
          <a:xfrm>
            <a:off x="838200" y="365126"/>
            <a:ext cx="10515600" cy="74222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SG" b="1" dirty="0"/>
              <a:t>Portfolio Activity 6.1 </a:t>
            </a:r>
          </a:p>
        </p:txBody>
      </p:sp>
      <p:pic>
        <p:nvPicPr>
          <p:cNvPr id="8" name="Picture 7">
            <a:extLst>
              <a:ext uri="{FF2B5EF4-FFF2-40B4-BE49-F238E27FC236}">
                <a16:creationId xmlns:a16="http://schemas.microsoft.com/office/drawing/2014/main" id="{50DB2963-A20B-E690-5F7B-697936136A83}"/>
              </a:ext>
            </a:extLst>
          </p:cNvPr>
          <p:cNvPicPr>
            <a:picLocks noChangeAspect="1"/>
          </p:cNvPicPr>
          <p:nvPr/>
        </p:nvPicPr>
        <p:blipFill>
          <a:blip r:embed="rId2"/>
          <a:stretch>
            <a:fillRect/>
          </a:stretch>
        </p:blipFill>
        <p:spPr>
          <a:xfrm>
            <a:off x="5785774" y="319687"/>
            <a:ext cx="772574" cy="653143"/>
          </a:xfrm>
          <a:prstGeom prst="rect">
            <a:avLst/>
          </a:prstGeom>
        </p:spPr>
      </p:pic>
      <p:graphicFrame>
        <p:nvGraphicFramePr>
          <p:cNvPr id="2" name="Table 7">
            <a:extLst>
              <a:ext uri="{FF2B5EF4-FFF2-40B4-BE49-F238E27FC236}">
                <a16:creationId xmlns:a16="http://schemas.microsoft.com/office/drawing/2014/main" id="{F525F9F4-E857-C767-4A43-9A0BB6539CC7}"/>
              </a:ext>
            </a:extLst>
          </p:cNvPr>
          <p:cNvGraphicFramePr>
            <a:graphicFrameLocks noGrp="1"/>
          </p:cNvGraphicFramePr>
          <p:nvPr>
            <p:extLst>
              <p:ext uri="{D42A27DB-BD31-4B8C-83A1-F6EECF244321}">
                <p14:modId xmlns:p14="http://schemas.microsoft.com/office/powerpoint/2010/main" val="1573985209"/>
              </p:ext>
            </p:extLst>
          </p:nvPr>
        </p:nvGraphicFramePr>
        <p:xfrm>
          <a:off x="2057166" y="1491454"/>
          <a:ext cx="8387127" cy="4785360"/>
        </p:xfrm>
        <a:graphic>
          <a:graphicData uri="http://schemas.openxmlformats.org/drawingml/2006/table">
            <a:tbl>
              <a:tblPr firstRow="1" bandRow="1">
                <a:tableStyleId>{B301B821-A1FF-4177-AEE7-76D212191A09}</a:tableStyleId>
              </a:tblPr>
              <a:tblGrid>
                <a:gridCol w="2858783">
                  <a:extLst>
                    <a:ext uri="{9D8B030D-6E8A-4147-A177-3AD203B41FA5}">
                      <a16:colId xmlns:a16="http://schemas.microsoft.com/office/drawing/2014/main" val="3407265844"/>
                    </a:ext>
                  </a:extLst>
                </a:gridCol>
                <a:gridCol w="5528344">
                  <a:extLst>
                    <a:ext uri="{9D8B030D-6E8A-4147-A177-3AD203B41FA5}">
                      <a16:colId xmlns:a16="http://schemas.microsoft.com/office/drawing/2014/main" val="2015600001"/>
                    </a:ext>
                  </a:extLst>
                </a:gridCol>
              </a:tblGrid>
              <a:tr h="370840">
                <a:tc>
                  <a:txBody>
                    <a:bodyPr/>
                    <a:lstStyle/>
                    <a:p>
                      <a:r>
                        <a:rPr lang="en-SG" sz="3600" b="1" dirty="0"/>
                        <a:t>Campaign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buFont typeface="Arial" panose="020B0604020202020204" pitchFamily="34" charset="0"/>
                        <a:buNone/>
                      </a:pPr>
                      <a:endParaRPr lang="en-SG" sz="2800" b="0" dirty="0"/>
                    </a:p>
                    <a:p>
                      <a:pPr marL="0" indent="0">
                        <a:buFont typeface="Arial" panose="020B0604020202020204" pitchFamily="34" charset="0"/>
                        <a:buNone/>
                      </a:pPr>
                      <a:r>
                        <a:rPr lang="en-US" sz="2800" b="0" dirty="0"/>
                        <a:t>Digital</a:t>
                      </a:r>
                      <a:r>
                        <a:rPr lang="en-US" sz="2800" b="0" baseline="0" dirty="0"/>
                        <a:t> Marketing Course </a:t>
                      </a:r>
                      <a:endParaRPr lang="en-SG" sz="2800" b="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05496067"/>
                  </a:ext>
                </a:extLst>
              </a:tr>
              <a:tr h="370840">
                <a:tc>
                  <a:txBody>
                    <a:bodyPr/>
                    <a:lstStyle/>
                    <a:p>
                      <a:r>
                        <a:rPr lang="en-SG" sz="3600" b="1" dirty="0"/>
                        <a:t>Period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buFont typeface="Arial" panose="020B0604020202020204" pitchFamily="34" charset="0"/>
                        <a:buNone/>
                      </a:pPr>
                      <a:r>
                        <a:rPr lang="en-US" sz="2800" dirty="0"/>
                        <a:t>Feb 14 – May 31, 2020</a:t>
                      </a:r>
                      <a:endParaRPr lang="en-SG" sz="2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25151601"/>
                  </a:ext>
                </a:extLst>
              </a:tr>
              <a:tr h="370840">
                <a:tc>
                  <a:txBody>
                    <a:bodyPr/>
                    <a:lstStyle/>
                    <a:p>
                      <a:r>
                        <a:rPr lang="en-SG" sz="3600" b="1" dirty="0"/>
                        <a:t>Impression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buFont typeface="Arial" panose="020B0604020202020204" pitchFamily="34" charset="0"/>
                        <a:buNone/>
                      </a:pPr>
                      <a:r>
                        <a:rPr lang="en-US" sz="2800" dirty="0"/>
                        <a:t>22,611</a:t>
                      </a:r>
                      <a:endParaRPr lang="en-SG" sz="2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83771764"/>
                  </a:ext>
                </a:extLst>
              </a:tr>
              <a:tr h="370840">
                <a:tc>
                  <a:txBody>
                    <a:bodyPr/>
                    <a:lstStyle/>
                    <a:p>
                      <a:r>
                        <a:rPr lang="en-SG" sz="3600" b="1" dirty="0"/>
                        <a:t>Clicks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buFont typeface="Arial" panose="020B0604020202020204" pitchFamily="34" charset="0"/>
                        <a:buNone/>
                      </a:pPr>
                      <a:r>
                        <a:rPr lang="en-US" sz="2800" dirty="0"/>
                        <a:t>763</a:t>
                      </a:r>
                      <a:endParaRPr lang="en-SG" sz="2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89597026"/>
                  </a:ext>
                </a:extLst>
              </a:tr>
              <a:tr h="370840">
                <a:tc>
                  <a:txBody>
                    <a:bodyPr/>
                    <a:lstStyle/>
                    <a:p>
                      <a:r>
                        <a:rPr lang="en-SG" sz="3600" b="1" dirty="0"/>
                        <a:t>CTR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buFont typeface="Arial" panose="020B0604020202020204" pitchFamily="34" charset="0"/>
                        <a:buNone/>
                      </a:pPr>
                      <a:r>
                        <a:rPr lang="en-US" sz="2800" dirty="0"/>
                        <a:t>3.37%</a:t>
                      </a:r>
                      <a:endParaRPr lang="en-SG" sz="2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34682231"/>
                  </a:ext>
                </a:extLst>
              </a:tr>
              <a:tr h="370840">
                <a:tc>
                  <a:txBody>
                    <a:bodyPr/>
                    <a:lstStyle/>
                    <a:p>
                      <a:r>
                        <a:rPr lang="en-SG" sz="3600" b="1" dirty="0"/>
                        <a:t>Avg. CPC</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buFont typeface="Arial" panose="020B0604020202020204" pitchFamily="34" charset="0"/>
                        <a:buNone/>
                      </a:pPr>
                      <a:r>
                        <a:rPr lang="en-US" sz="2800" dirty="0"/>
                        <a:t>SGD2.22</a:t>
                      </a:r>
                      <a:endParaRPr lang="en-SG" sz="2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97380192"/>
                  </a:ext>
                </a:extLst>
              </a:tr>
              <a:tr h="370840">
                <a:tc>
                  <a:txBody>
                    <a:bodyPr/>
                    <a:lstStyle/>
                    <a:p>
                      <a:r>
                        <a:rPr lang="en-SG" sz="3600" b="1" dirty="0"/>
                        <a:t>Cost Spent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buFont typeface="Arial" panose="020B0604020202020204" pitchFamily="34" charset="0"/>
                        <a:buNone/>
                      </a:pPr>
                      <a:r>
                        <a:rPr lang="en-US" sz="2800" dirty="0"/>
                        <a:t>SGD1,694.40</a:t>
                      </a:r>
                      <a:endParaRPr lang="en-SG" sz="2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77859692"/>
                  </a:ext>
                </a:extLst>
              </a:tr>
            </a:tbl>
          </a:graphicData>
        </a:graphic>
      </p:graphicFrame>
    </p:spTree>
    <p:extLst>
      <p:ext uri="{BB962C8B-B14F-4D97-AF65-F5344CB8AC3E}">
        <p14:creationId xmlns:p14="http://schemas.microsoft.com/office/powerpoint/2010/main" val="2802913470"/>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E26E213-D645-FFDE-6C02-6787914AF127}"/>
              </a:ext>
            </a:extLst>
          </p:cNvPr>
          <p:cNvSpPr txBox="1">
            <a:spLocks/>
          </p:cNvSpPr>
          <p:nvPr/>
        </p:nvSpPr>
        <p:spPr>
          <a:xfrm>
            <a:off x="838200" y="365126"/>
            <a:ext cx="10515600" cy="74222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SG" b="1" dirty="0"/>
              <a:t>Portfolio Activity 6.2 </a:t>
            </a:r>
          </a:p>
        </p:txBody>
      </p:sp>
      <p:pic>
        <p:nvPicPr>
          <p:cNvPr id="6" name="Picture 5">
            <a:extLst>
              <a:ext uri="{FF2B5EF4-FFF2-40B4-BE49-F238E27FC236}">
                <a16:creationId xmlns:a16="http://schemas.microsoft.com/office/drawing/2014/main" id="{6AB7E2FE-A4B6-5760-FD58-EC2D6F89C030}"/>
              </a:ext>
            </a:extLst>
          </p:cNvPr>
          <p:cNvPicPr>
            <a:picLocks noChangeAspect="1"/>
          </p:cNvPicPr>
          <p:nvPr/>
        </p:nvPicPr>
        <p:blipFill>
          <a:blip r:embed="rId2"/>
          <a:stretch>
            <a:fillRect/>
          </a:stretch>
        </p:blipFill>
        <p:spPr>
          <a:xfrm>
            <a:off x="5785774" y="319687"/>
            <a:ext cx="772574" cy="653143"/>
          </a:xfrm>
          <a:prstGeom prst="rect">
            <a:avLst/>
          </a:prstGeom>
        </p:spPr>
      </p:pic>
      <p:graphicFrame>
        <p:nvGraphicFramePr>
          <p:cNvPr id="7" name="Table 7">
            <a:extLst>
              <a:ext uri="{FF2B5EF4-FFF2-40B4-BE49-F238E27FC236}">
                <a16:creationId xmlns:a16="http://schemas.microsoft.com/office/drawing/2014/main" id="{D9967582-5D0E-D16A-F3CA-23610C8C0103}"/>
              </a:ext>
            </a:extLst>
          </p:cNvPr>
          <p:cNvGraphicFramePr>
            <a:graphicFrameLocks noGrp="1"/>
          </p:cNvGraphicFramePr>
          <p:nvPr>
            <p:extLst>
              <p:ext uri="{D42A27DB-BD31-4B8C-83A1-F6EECF244321}">
                <p14:modId xmlns:p14="http://schemas.microsoft.com/office/powerpoint/2010/main" val="4172944360"/>
              </p:ext>
            </p:extLst>
          </p:nvPr>
        </p:nvGraphicFramePr>
        <p:xfrm>
          <a:off x="1046480" y="1522306"/>
          <a:ext cx="10515600" cy="4604174"/>
        </p:xfrm>
        <a:graphic>
          <a:graphicData uri="http://schemas.openxmlformats.org/drawingml/2006/table">
            <a:tbl>
              <a:tblPr firstRow="1" bandRow="1">
                <a:tableStyleId>{5C22544A-7EE6-4342-B048-85BDC9FD1C3A}</a:tableStyleId>
              </a:tblPr>
              <a:tblGrid>
                <a:gridCol w="10515600">
                  <a:extLst>
                    <a:ext uri="{9D8B030D-6E8A-4147-A177-3AD203B41FA5}">
                      <a16:colId xmlns:a16="http://schemas.microsoft.com/office/drawing/2014/main" val="3894607008"/>
                    </a:ext>
                  </a:extLst>
                </a:gridCol>
              </a:tblGrid>
              <a:tr h="4604174">
                <a:tc>
                  <a:txBody>
                    <a:bodyPr/>
                    <a:lstStyle/>
                    <a:p>
                      <a:r>
                        <a:rPr lang="en-SG" dirty="0"/>
                        <a:t>Write your Analysis here:</a:t>
                      </a:r>
                    </a:p>
                    <a:p>
                      <a:endParaRPr lang="en-SG" dirty="0"/>
                    </a:p>
                    <a:p>
                      <a:endParaRPr lang="en-SG" dirty="0"/>
                    </a:p>
                    <a:p>
                      <a:pPr marL="342900" indent="-342900">
                        <a:buAutoNum type="arabicPeriod"/>
                      </a:pPr>
                      <a:r>
                        <a:rPr lang="en-US" dirty="0">
                          <a:latin typeface="Arial Unicode MS" panose="020B0604020202020204" pitchFamily="34" charset="-128"/>
                          <a:ea typeface="Arial Unicode MS" panose="020B0604020202020204" pitchFamily="34" charset="-128"/>
                          <a:cs typeface="Arial Unicode MS" panose="020B0604020202020204" pitchFamily="34" charset="-128"/>
                        </a:rPr>
                        <a:t>Though “Digital Marketing Course” average CPC &amp; cost are higher compared to “Learn Microsoft Excel”, the conversion to sales is 5, which is better than the latter which recorded 0. </a:t>
                      </a:r>
                    </a:p>
                    <a:p>
                      <a:pPr marL="342900" indent="-342900">
                        <a:buAutoNum type="arabicPeriod"/>
                      </a:pPr>
                      <a:r>
                        <a:rPr lang="en-US" dirty="0">
                          <a:latin typeface="Arial Unicode MS" panose="020B0604020202020204" pitchFamily="34" charset="-128"/>
                          <a:ea typeface="Arial Unicode MS" panose="020B0604020202020204" pitchFamily="34" charset="-128"/>
                          <a:cs typeface="Arial Unicode MS" panose="020B0604020202020204" pitchFamily="34" charset="-128"/>
                        </a:rPr>
                        <a:t>The impressions &amp; clicks garnered in “Learn Microsoft Excel” are higher compared to “Digital Marketing Course”, but those actions failed to entice these viewers to buy. We should relook on the advertising campaign launched in “Learn Microsoft Excel” to rectify processes that are not feasible. </a:t>
                      </a:r>
                      <a:endParaRPr lang="en-SG" dirty="0">
                        <a:latin typeface="Arial Unicode MS" panose="020B0604020202020204" pitchFamily="34" charset="-128"/>
                        <a:ea typeface="Arial Unicode MS" panose="020B0604020202020204" pitchFamily="34" charset="-128"/>
                        <a:cs typeface="Arial Unicode MS" panose="020B0604020202020204" pitchFamily="34" charset="-128"/>
                      </a:endParaRPr>
                    </a:p>
                    <a:p>
                      <a:endParaRPr lang="en-SG" dirty="0"/>
                    </a:p>
                  </a:txBody>
                  <a:tcPr/>
                </a:tc>
                <a:extLst>
                  <a:ext uri="{0D108BD9-81ED-4DB2-BD59-A6C34878D82A}">
                    <a16:rowId xmlns:a16="http://schemas.microsoft.com/office/drawing/2014/main" val="1927500769"/>
                  </a:ext>
                </a:extLst>
              </a:tr>
            </a:tbl>
          </a:graphicData>
        </a:graphic>
      </p:graphicFrame>
    </p:spTree>
    <p:extLst>
      <p:ext uri="{BB962C8B-B14F-4D97-AF65-F5344CB8AC3E}">
        <p14:creationId xmlns:p14="http://schemas.microsoft.com/office/powerpoint/2010/main" val="2794330675"/>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6532E-CF8F-44C0-AFBE-18569735C5C4}"/>
              </a:ext>
            </a:extLst>
          </p:cNvPr>
          <p:cNvSpPr>
            <a:spLocks noGrp="1"/>
          </p:cNvSpPr>
          <p:nvPr>
            <p:ph type="title"/>
          </p:nvPr>
        </p:nvSpPr>
        <p:spPr>
          <a:xfrm>
            <a:off x="838200" y="365126"/>
            <a:ext cx="10515600" cy="742222"/>
          </a:xfrm>
        </p:spPr>
        <p:txBody>
          <a:bodyPr/>
          <a:lstStyle/>
          <a:p>
            <a:r>
              <a:rPr lang="en-SG" b="1" dirty="0"/>
              <a:t>Portfolio Activity 6.1 to 6.2</a:t>
            </a:r>
          </a:p>
        </p:txBody>
      </p:sp>
      <p:sp>
        <p:nvSpPr>
          <p:cNvPr id="3" name="Rectangle 2">
            <a:extLst>
              <a:ext uri="{FF2B5EF4-FFF2-40B4-BE49-F238E27FC236}">
                <a16:creationId xmlns:a16="http://schemas.microsoft.com/office/drawing/2014/main" id="{B6ED0638-FBCF-40B0-98AE-8F6D95A96BBA}"/>
              </a:ext>
            </a:extLst>
          </p:cNvPr>
          <p:cNvSpPr/>
          <p:nvPr/>
        </p:nvSpPr>
        <p:spPr>
          <a:xfrm>
            <a:off x="578840" y="1107348"/>
            <a:ext cx="11333527" cy="5750652"/>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4" name="TextBox 3">
            <a:extLst>
              <a:ext uri="{FF2B5EF4-FFF2-40B4-BE49-F238E27FC236}">
                <a16:creationId xmlns:a16="http://schemas.microsoft.com/office/drawing/2014/main" id="{34A9CFA3-B840-40E8-AF20-17DB92C70489}"/>
              </a:ext>
            </a:extLst>
          </p:cNvPr>
          <p:cNvSpPr txBox="1"/>
          <p:nvPr/>
        </p:nvSpPr>
        <p:spPr>
          <a:xfrm>
            <a:off x="1069596" y="1292258"/>
            <a:ext cx="10352014" cy="4734501"/>
          </a:xfrm>
          <a:prstGeom prst="rect">
            <a:avLst/>
          </a:prstGeom>
          <a:noFill/>
        </p:spPr>
        <p:txBody>
          <a:bodyPr wrap="square" rtlCol="0">
            <a:spAutoFit/>
          </a:bodyPr>
          <a:lstStyle/>
          <a:p>
            <a:pPr>
              <a:lnSpc>
                <a:spcPct val="150000"/>
              </a:lnSpc>
            </a:pPr>
            <a:r>
              <a:rPr lang="en-SG" sz="3600" b="1" dirty="0"/>
              <a:t>Measurement &amp; Analytics</a:t>
            </a:r>
          </a:p>
          <a:p>
            <a:pPr marL="285750" indent="-285750">
              <a:lnSpc>
                <a:spcPct val="150000"/>
              </a:lnSpc>
              <a:buFont typeface="Arial" panose="020B0604020202020204" pitchFamily="34" charset="0"/>
              <a:buChar char="•"/>
            </a:pPr>
            <a:r>
              <a:rPr lang="en-SG" sz="2800" dirty="0"/>
              <a:t>Retrieve data and report for your Google Ad Campaign</a:t>
            </a:r>
          </a:p>
          <a:p>
            <a:pPr marL="285750" indent="-285750">
              <a:lnSpc>
                <a:spcPct val="150000"/>
              </a:lnSpc>
              <a:buFont typeface="Arial" panose="020B0604020202020204" pitchFamily="34" charset="0"/>
              <a:buChar char="•"/>
            </a:pPr>
            <a:r>
              <a:rPr lang="en-SG" sz="2800" dirty="0"/>
              <a:t>If your Campaign date is not available, use the Case Study for this Exercise</a:t>
            </a:r>
          </a:p>
          <a:p>
            <a:pPr marL="285750" indent="-285750">
              <a:lnSpc>
                <a:spcPct val="150000"/>
              </a:lnSpc>
              <a:buFont typeface="Arial" panose="020B0604020202020204" pitchFamily="34" charset="0"/>
              <a:buChar char="•"/>
            </a:pPr>
            <a:r>
              <a:rPr lang="en-SG" sz="2800" dirty="0"/>
              <a:t>Record the Campaign data</a:t>
            </a:r>
          </a:p>
          <a:p>
            <a:pPr marL="285750" indent="-285750">
              <a:lnSpc>
                <a:spcPct val="150000"/>
              </a:lnSpc>
              <a:buFont typeface="Arial" panose="020B0604020202020204" pitchFamily="34" charset="0"/>
              <a:buChar char="•"/>
            </a:pPr>
            <a:r>
              <a:rPr lang="en-SG" sz="2800" dirty="0"/>
              <a:t>Analysis data and provide your opinion</a:t>
            </a:r>
          </a:p>
          <a:p>
            <a:pPr marL="285750" indent="-285750">
              <a:lnSpc>
                <a:spcPct val="150000"/>
              </a:lnSpc>
              <a:buFont typeface="Arial" panose="020B0604020202020204" pitchFamily="34" charset="0"/>
              <a:buChar char="•"/>
            </a:pPr>
            <a:endParaRPr lang="en-SG" sz="2800" dirty="0"/>
          </a:p>
        </p:txBody>
      </p:sp>
    </p:spTree>
    <p:extLst>
      <p:ext uri="{BB962C8B-B14F-4D97-AF65-F5344CB8AC3E}">
        <p14:creationId xmlns:p14="http://schemas.microsoft.com/office/powerpoint/2010/main" val="1145657154"/>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8208764-F436-5D47-79FE-6B77CC2171B2}"/>
              </a:ext>
            </a:extLst>
          </p:cNvPr>
          <p:cNvSpPr txBox="1">
            <a:spLocks/>
          </p:cNvSpPr>
          <p:nvPr/>
        </p:nvSpPr>
        <p:spPr>
          <a:xfrm>
            <a:off x="1635760" y="2415054"/>
            <a:ext cx="9144000" cy="238760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a:ln>
                  <a:noFill/>
                </a:ln>
                <a:solidFill>
                  <a:prstClr val="black"/>
                </a:solidFill>
                <a:effectLst/>
                <a:uLnTx/>
                <a:uFillTx/>
                <a:latin typeface="Calibri Light" panose="020F0302020204030204"/>
                <a:ea typeface="+mj-ea"/>
                <a:cs typeface="+mj-cs"/>
              </a:rPr>
              <a:t>LU7: </a:t>
            </a:r>
            <a:r>
              <a:rPr kumimoji="0" lang="en-US" sz="4400" b="1" i="0" u="none" strike="noStrike" kern="1200" cap="none" spc="0" normalizeH="0" baseline="0" noProof="0" dirty="0" err="1">
                <a:ln>
                  <a:noFill/>
                </a:ln>
                <a:solidFill>
                  <a:prstClr val="black"/>
                </a:solidFill>
                <a:effectLst/>
                <a:uLnTx/>
                <a:uFillTx/>
                <a:latin typeface="Calibri Light" panose="020F0302020204030204"/>
                <a:ea typeface="+mj-ea"/>
                <a:cs typeface="+mj-cs"/>
              </a:rPr>
              <a:t>Optimisation</a:t>
            </a:r>
            <a:r>
              <a:rPr kumimoji="0" lang="en-US" sz="4400" b="1" i="0" u="none" strike="noStrike" kern="1200" cap="none" spc="0" normalizeH="0" baseline="0" noProof="0" dirty="0">
                <a:ln>
                  <a:noFill/>
                </a:ln>
                <a:solidFill>
                  <a:prstClr val="black"/>
                </a:solidFill>
                <a:effectLst/>
                <a:uLnTx/>
                <a:uFillTx/>
                <a:latin typeface="Calibri Light" panose="020F0302020204030204"/>
                <a:ea typeface="+mj-ea"/>
                <a:cs typeface="+mj-cs"/>
              </a:rPr>
              <a:t> &amp; Iteration</a:t>
            </a:r>
            <a:endParaRPr kumimoji="0" lang="en-SG" sz="4400" b="1" i="0" u="none" strike="noStrike" kern="1200" cap="none" spc="0" normalizeH="0" baseline="0" noProof="0" dirty="0">
              <a:ln>
                <a:noFill/>
              </a:ln>
              <a:solidFill>
                <a:prstClr val="black"/>
              </a:solidFill>
              <a:effectLst/>
              <a:uLnTx/>
              <a:uFillTx/>
              <a:latin typeface="Calibri Light" panose="020F0302020204030204"/>
              <a:ea typeface="+mj-ea"/>
              <a:cs typeface="+mj-cs"/>
            </a:endParaRPr>
          </a:p>
        </p:txBody>
      </p:sp>
    </p:spTree>
    <p:extLst>
      <p:ext uri="{BB962C8B-B14F-4D97-AF65-F5344CB8AC3E}">
        <p14:creationId xmlns:p14="http://schemas.microsoft.com/office/powerpoint/2010/main" val="168509114"/>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6532E-CF8F-44C0-AFBE-18569735C5C4}"/>
              </a:ext>
            </a:extLst>
          </p:cNvPr>
          <p:cNvSpPr>
            <a:spLocks noGrp="1"/>
          </p:cNvSpPr>
          <p:nvPr>
            <p:ph type="title"/>
          </p:nvPr>
        </p:nvSpPr>
        <p:spPr>
          <a:xfrm>
            <a:off x="838200" y="365126"/>
            <a:ext cx="10515600" cy="742222"/>
          </a:xfrm>
        </p:spPr>
        <p:txBody>
          <a:bodyPr/>
          <a:lstStyle/>
          <a:p>
            <a:r>
              <a:rPr lang="en-SG" b="1" dirty="0"/>
              <a:t>Learning Outcomes</a:t>
            </a:r>
          </a:p>
        </p:txBody>
      </p:sp>
      <p:graphicFrame>
        <p:nvGraphicFramePr>
          <p:cNvPr id="4" name="Table 4">
            <a:extLst>
              <a:ext uri="{FF2B5EF4-FFF2-40B4-BE49-F238E27FC236}">
                <a16:creationId xmlns:a16="http://schemas.microsoft.com/office/drawing/2014/main" id="{D42D24FB-0D58-48D4-937F-9B038F5E5BFB}"/>
              </a:ext>
            </a:extLst>
          </p:cNvPr>
          <p:cNvGraphicFramePr>
            <a:graphicFrameLocks noGrp="1"/>
          </p:cNvGraphicFramePr>
          <p:nvPr>
            <p:extLst>
              <p:ext uri="{D42A27DB-BD31-4B8C-83A1-F6EECF244321}">
                <p14:modId xmlns:p14="http://schemas.microsoft.com/office/powerpoint/2010/main" val="1885003768"/>
              </p:ext>
            </p:extLst>
          </p:nvPr>
        </p:nvGraphicFramePr>
        <p:xfrm>
          <a:off x="1191237" y="1851245"/>
          <a:ext cx="10162563" cy="2895600"/>
        </p:xfrm>
        <a:graphic>
          <a:graphicData uri="http://schemas.openxmlformats.org/drawingml/2006/table">
            <a:tbl>
              <a:tblPr firstRow="1" bandRow="1">
                <a:tableStyleId>{B301B821-A1FF-4177-AEE7-76D212191A09}</a:tableStyleId>
              </a:tblPr>
              <a:tblGrid>
                <a:gridCol w="1459684">
                  <a:extLst>
                    <a:ext uri="{9D8B030D-6E8A-4147-A177-3AD203B41FA5}">
                      <a16:colId xmlns:a16="http://schemas.microsoft.com/office/drawing/2014/main" val="4289861089"/>
                    </a:ext>
                  </a:extLst>
                </a:gridCol>
                <a:gridCol w="8702879">
                  <a:extLst>
                    <a:ext uri="{9D8B030D-6E8A-4147-A177-3AD203B41FA5}">
                      <a16:colId xmlns:a16="http://schemas.microsoft.com/office/drawing/2014/main" val="2249423075"/>
                    </a:ext>
                  </a:extLst>
                </a:gridCol>
              </a:tblGrid>
              <a:tr h="370840">
                <a:tc>
                  <a:txBody>
                    <a:bodyPr/>
                    <a:lstStyle/>
                    <a:p>
                      <a:pPr algn="ctr"/>
                      <a:endParaRPr lang="en-SG" sz="3200" dirty="0"/>
                    </a:p>
                  </a:txBody>
                  <a:tcPr/>
                </a:tc>
                <a:tc>
                  <a:txBody>
                    <a:bodyPr/>
                    <a:lstStyle/>
                    <a:p>
                      <a:r>
                        <a:rPr lang="en-SG" sz="3200" dirty="0"/>
                        <a:t>Optimisation &amp; Iteration</a:t>
                      </a:r>
                    </a:p>
                  </a:txBody>
                  <a:tcPr/>
                </a:tc>
                <a:extLst>
                  <a:ext uri="{0D108BD9-81ED-4DB2-BD59-A6C34878D82A}">
                    <a16:rowId xmlns:a16="http://schemas.microsoft.com/office/drawing/2014/main" val="1179310683"/>
                  </a:ext>
                </a:extLst>
              </a:tr>
              <a:tr h="370840">
                <a:tc>
                  <a:txBody>
                    <a:bodyPr/>
                    <a:lstStyle/>
                    <a:p>
                      <a:pPr algn="ctr"/>
                      <a:r>
                        <a:rPr lang="en-SG" sz="2800" b="1" dirty="0"/>
                        <a:t>LO7</a:t>
                      </a:r>
                    </a:p>
                  </a:txBody>
                  <a:tcPr/>
                </a:tc>
                <a:tc>
                  <a:txBody>
                    <a:bodyPr/>
                    <a:lstStyle/>
                    <a:p>
                      <a:r>
                        <a:rPr lang="en-SG" sz="2800" b="1" dirty="0"/>
                        <a:t>Recommend and execute strategies to improve effectiveness of search engine marketing campaign</a:t>
                      </a:r>
                    </a:p>
                  </a:txBody>
                  <a:tcPr/>
                </a:tc>
                <a:extLst>
                  <a:ext uri="{0D108BD9-81ED-4DB2-BD59-A6C34878D82A}">
                    <a16:rowId xmlns:a16="http://schemas.microsoft.com/office/drawing/2014/main" val="1019481775"/>
                  </a:ext>
                </a:extLst>
              </a:tr>
              <a:tr h="370840">
                <a:tc>
                  <a:txBody>
                    <a:bodyPr/>
                    <a:lstStyle/>
                    <a:p>
                      <a:pPr algn="ctr"/>
                      <a:r>
                        <a:rPr lang="en-SG" sz="2800" dirty="0"/>
                        <a:t>A4</a:t>
                      </a:r>
                    </a:p>
                  </a:txBody>
                  <a:tcPr/>
                </a:tc>
                <a:tc>
                  <a:txBody>
                    <a:bodyPr/>
                    <a:lstStyle/>
                    <a:p>
                      <a:r>
                        <a:rPr lang="en-SG" sz="2800" dirty="0"/>
                        <a:t>Provide recommendations and execute strategies for keyword opportunities, campaign structuring, targeting, display network, and other facets of paid search</a:t>
                      </a:r>
                    </a:p>
                  </a:txBody>
                  <a:tcPr/>
                </a:tc>
                <a:extLst>
                  <a:ext uri="{0D108BD9-81ED-4DB2-BD59-A6C34878D82A}">
                    <a16:rowId xmlns:a16="http://schemas.microsoft.com/office/drawing/2014/main" val="2885490026"/>
                  </a:ext>
                </a:extLst>
              </a:tr>
            </a:tbl>
          </a:graphicData>
        </a:graphic>
      </p:graphicFrame>
    </p:spTree>
    <p:extLst>
      <p:ext uri="{BB962C8B-B14F-4D97-AF65-F5344CB8AC3E}">
        <p14:creationId xmlns:p14="http://schemas.microsoft.com/office/powerpoint/2010/main" val="1886496776"/>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6532E-CF8F-44C0-AFBE-18569735C5C4}"/>
              </a:ext>
            </a:extLst>
          </p:cNvPr>
          <p:cNvSpPr>
            <a:spLocks noGrp="1"/>
          </p:cNvSpPr>
          <p:nvPr>
            <p:ph type="title"/>
          </p:nvPr>
        </p:nvSpPr>
        <p:spPr>
          <a:xfrm>
            <a:off x="838200" y="365126"/>
            <a:ext cx="10515600" cy="742222"/>
          </a:xfrm>
        </p:spPr>
        <p:txBody>
          <a:bodyPr/>
          <a:lstStyle/>
          <a:p>
            <a:r>
              <a:rPr lang="en-SG" b="1" dirty="0"/>
              <a:t>Topics – LU7</a:t>
            </a:r>
          </a:p>
        </p:txBody>
      </p:sp>
      <p:graphicFrame>
        <p:nvGraphicFramePr>
          <p:cNvPr id="4" name="Table 4">
            <a:extLst>
              <a:ext uri="{FF2B5EF4-FFF2-40B4-BE49-F238E27FC236}">
                <a16:creationId xmlns:a16="http://schemas.microsoft.com/office/drawing/2014/main" id="{D42D24FB-0D58-48D4-937F-9B038F5E5BFB}"/>
              </a:ext>
            </a:extLst>
          </p:cNvPr>
          <p:cNvGraphicFramePr>
            <a:graphicFrameLocks noGrp="1"/>
          </p:cNvGraphicFramePr>
          <p:nvPr>
            <p:extLst>
              <p:ext uri="{D42A27DB-BD31-4B8C-83A1-F6EECF244321}">
                <p14:modId xmlns:p14="http://schemas.microsoft.com/office/powerpoint/2010/main" val="1016042534"/>
              </p:ext>
            </p:extLst>
          </p:nvPr>
        </p:nvGraphicFramePr>
        <p:xfrm>
          <a:off x="1897309" y="1783080"/>
          <a:ext cx="8397381" cy="1737360"/>
        </p:xfrm>
        <a:graphic>
          <a:graphicData uri="http://schemas.openxmlformats.org/drawingml/2006/table">
            <a:tbl>
              <a:tblPr firstRow="1" bandRow="1">
                <a:tableStyleId>{B301B821-A1FF-4177-AEE7-76D212191A09}</a:tableStyleId>
              </a:tblPr>
              <a:tblGrid>
                <a:gridCol w="1466676">
                  <a:extLst>
                    <a:ext uri="{9D8B030D-6E8A-4147-A177-3AD203B41FA5}">
                      <a16:colId xmlns:a16="http://schemas.microsoft.com/office/drawing/2014/main" val="4289861089"/>
                    </a:ext>
                  </a:extLst>
                </a:gridCol>
                <a:gridCol w="6930705">
                  <a:extLst>
                    <a:ext uri="{9D8B030D-6E8A-4147-A177-3AD203B41FA5}">
                      <a16:colId xmlns:a16="http://schemas.microsoft.com/office/drawing/2014/main" val="2249423075"/>
                    </a:ext>
                  </a:extLst>
                </a:gridCol>
              </a:tblGrid>
              <a:tr h="370840">
                <a:tc>
                  <a:txBody>
                    <a:bodyPr/>
                    <a:lstStyle/>
                    <a:p>
                      <a:pPr algn="ctr"/>
                      <a:endParaRPr lang="en-SG" sz="3200" dirty="0"/>
                    </a:p>
                  </a:txBody>
                  <a:tcPr/>
                </a:tc>
                <a:tc>
                  <a:txBody>
                    <a:bodyPr/>
                    <a:lstStyle/>
                    <a:p>
                      <a:r>
                        <a:rPr lang="en-SG" sz="3200" dirty="0"/>
                        <a:t>Optimisation &amp; Iteration</a:t>
                      </a:r>
                    </a:p>
                  </a:txBody>
                  <a:tcPr/>
                </a:tc>
                <a:extLst>
                  <a:ext uri="{0D108BD9-81ED-4DB2-BD59-A6C34878D82A}">
                    <a16:rowId xmlns:a16="http://schemas.microsoft.com/office/drawing/2014/main" val="1179310683"/>
                  </a:ext>
                </a:extLst>
              </a:tr>
              <a:tr h="370840">
                <a:tc>
                  <a:txBody>
                    <a:bodyPr/>
                    <a:lstStyle/>
                    <a:p>
                      <a:pPr algn="ctr"/>
                      <a:r>
                        <a:rPr lang="en-SG" sz="3200" dirty="0"/>
                        <a:t>7.1</a:t>
                      </a:r>
                    </a:p>
                  </a:txBody>
                  <a:tcPr/>
                </a:tc>
                <a:tc>
                  <a:txBody>
                    <a:bodyPr/>
                    <a:lstStyle/>
                    <a:p>
                      <a:r>
                        <a:rPr lang="en-SG" sz="3200" dirty="0"/>
                        <a:t>Iteration process</a:t>
                      </a:r>
                    </a:p>
                  </a:txBody>
                  <a:tcPr/>
                </a:tc>
                <a:extLst>
                  <a:ext uri="{0D108BD9-81ED-4DB2-BD59-A6C34878D82A}">
                    <a16:rowId xmlns:a16="http://schemas.microsoft.com/office/drawing/2014/main" val="1019481775"/>
                  </a:ext>
                </a:extLst>
              </a:tr>
              <a:tr h="370840">
                <a:tc>
                  <a:txBody>
                    <a:bodyPr/>
                    <a:lstStyle/>
                    <a:p>
                      <a:pPr algn="ctr"/>
                      <a:r>
                        <a:rPr lang="en-SG" sz="3200" dirty="0"/>
                        <a:t>7.2</a:t>
                      </a:r>
                    </a:p>
                  </a:txBody>
                  <a:tcPr/>
                </a:tc>
                <a:tc>
                  <a:txBody>
                    <a:bodyPr/>
                    <a:lstStyle/>
                    <a:p>
                      <a:r>
                        <a:rPr lang="en-SG" sz="3200" dirty="0"/>
                        <a:t>Ad variation creation</a:t>
                      </a:r>
                    </a:p>
                  </a:txBody>
                  <a:tcPr/>
                </a:tc>
                <a:extLst>
                  <a:ext uri="{0D108BD9-81ED-4DB2-BD59-A6C34878D82A}">
                    <a16:rowId xmlns:a16="http://schemas.microsoft.com/office/drawing/2014/main" val="2885490026"/>
                  </a:ext>
                </a:extLst>
              </a:tr>
            </a:tbl>
          </a:graphicData>
        </a:graphic>
      </p:graphicFrame>
    </p:spTree>
    <p:extLst>
      <p:ext uri="{BB962C8B-B14F-4D97-AF65-F5344CB8AC3E}">
        <p14:creationId xmlns:p14="http://schemas.microsoft.com/office/powerpoint/2010/main" val="4037162309"/>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6532E-CF8F-44C0-AFBE-18569735C5C4}"/>
              </a:ext>
            </a:extLst>
          </p:cNvPr>
          <p:cNvSpPr>
            <a:spLocks noGrp="1"/>
          </p:cNvSpPr>
          <p:nvPr>
            <p:ph type="title"/>
          </p:nvPr>
        </p:nvSpPr>
        <p:spPr>
          <a:xfrm>
            <a:off x="838200" y="365126"/>
            <a:ext cx="10515600" cy="742222"/>
          </a:xfrm>
        </p:spPr>
        <p:txBody>
          <a:bodyPr/>
          <a:lstStyle/>
          <a:p>
            <a:r>
              <a:rPr lang="en-SG" b="1" dirty="0"/>
              <a:t>Iteration Process</a:t>
            </a:r>
          </a:p>
        </p:txBody>
      </p:sp>
      <p:pic>
        <p:nvPicPr>
          <p:cNvPr id="7" name="Picture 6">
            <a:extLst>
              <a:ext uri="{FF2B5EF4-FFF2-40B4-BE49-F238E27FC236}">
                <a16:creationId xmlns:a16="http://schemas.microsoft.com/office/drawing/2014/main" id="{5BF6D4C1-61F2-F897-2A76-154269C6B680}"/>
              </a:ext>
            </a:extLst>
          </p:cNvPr>
          <p:cNvPicPr>
            <a:picLocks noChangeAspect="1"/>
          </p:cNvPicPr>
          <p:nvPr/>
        </p:nvPicPr>
        <p:blipFill>
          <a:blip r:embed="rId2"/>
          <a:stretch>
            <a:fillRect/>
          </a:stretch>
        </p:blipFill>
        <p:spPr>
          <a:xfrm>
            <a:off x="838200" y="1425503"/>
            <a:ext cx="10359095" cy="4335217"/>
          </a:xfrm>
          <a:prstGeom prst="rect">
            <a:avLst/>
          </a:prstGeom>
        </p:spPr>
      </p:pic>
    </p:spTree>
    <p:extLst>
      <p:ext uri="{BB962C8B-B14F-4D97-AF65-F5344CB8AC3E}">
        <p14:creationId xmlns:p14="http://schemas.microsoft.com/office/powerpoint/2010/main" val="3905537089"/>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6532E-CF8F-44C0-AFBE-18569735C5C4}"/>
              </a:ext>
            </a:extLst>
          </p:cNvPr>
          <p:cNvSpPr>
            <a:spLocks noGrp="1"/>
          </p:cNvSpPr>
          <p:nvPr>
            <p:ph type="title"/>
          </p:nvPr>
        </p:nvSpPr>
        <p:spPr>
          <a:xfrm>
            <a:off x="838200" y="365126"/>
            <a:ext cx="10515600" cy="742222"/>
          </a:xfrm>
        </p:spPr>
        <p:txBody>
          <a:bodyPr/>
          <a:lstStyle/>
          <a:p>
            <a:r>
              <a:rPr lang="en-SG" b="1" dirty="0"/>
              <a:t>Iteration Process</a:t>
            </a:r>
          </a:p>
        </p:txBody>
      </p:sp>
      <p:pic>
        <p:nvPicPr>
          <p:cNvPr id="6" name="Picture 5">
            <a:extLst>
              <a:ext uri="{FF2B5EF4-FFF2-40B4-BE49-F238E27FC236}">
                <a16:creationId xmlns:a16="http://schemas.microsoft.com/office/drawing/2014/main" id="{DC13A3D8-6E61-4776-E257-68EAE563CBEF}"/>
              </a:ext>
            </a:extLst>
          </p:cNvPr>
          <p:cNvPicPr>
            <a:picLocks noChangeAspect="1"/>
          </p:cNvPicPr>
          <p:nvPr/>
        </p:nvPicPr>
        <p:blipFill>
          <a:blip r:embed="rId2"/>
          <a:stretch>
            <a:fillRect/>
          </a:stretch>
        </p:blipFill>
        <p:spPr>
          <a:xfrm>
            <a:off x="1586093" y="1228003"/>
            <a:ext cx="8167507" cy="5165608"/>
          </a:xfrm>
          <a:prstGeom prst="rect">
            <a:avLst/>
          </a:prstGeom>
        </p:spPr>
      </p:pic>
    </p:spTree>
    <p:extLst>
      <p:ext uri="{BB962C8B-B14F-4D97-AF65-F5344CB8AC3E}">
        <p14:creationId xmlns:p14="http://schemas.microsoft.com/office/powerpoint/2010/main" val="2917667864"/>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6532E-CF8F-44C0-AFBE-18569735C5C4}"/>
              </a:ext>
            </a:extLst>
          </p:cNvPr>
          <p:cNvSpPr>
            <a:spLocks noGrp="1"/>
          </p:cNvSpPr>
          <p:nvPr>
            <p:ph type="title"/>
          </p:nvPr>
        </p:nvSpPr>
        <p:spPr>
          <a:xfrm>
            <a:off x="838200" y="365126"/>
            <a:ext cx="10515600" cy="742222"/>
          </a:xfrm>
        </p:spPr>
        <p:txBody>
          <a:bodyPr/>
          <a:lstStyle/>
          <a:p>
            <a:r>
              <a:rPr lang="en-SG" b="1" dirty="0"/>
              <a:t>Ad Variation Creation</a:t>
            </a:r>
          </a:p>
        </p:txBody>
      </p:sp>
      <p:pic>
        <p:nvPicPr>
          <p:cNvPr id="4" name="Picture 3">
            <a:extLst>
              <a:ext uri="{FF2B5EF4-FFF2-40B4-BE49-F238E27FC236}">
                <a16:creationId xmlns:a16="http://schemas.microsoft.com/office/drawing/2014/main" id="{6EED0C2C-3412-F6F3-E757-B54ED7321E4B}"/>
              </a:ext>
            </a:extLst>
          </p:cNvPr>
          <p:cNvPicPr>
            <a:picLocks noChangeAspect="1"/>
          </p:cNvPicPr>
          <p:nvPr/>
        </p:nvPicPr>
        <p:blipFill>
          <a:blip r:embed="rId2"/>
          <a:stretch>
            <a:fillRect/>
          </a:stretch>
        </p:blipFill>
        <p:spPr>
          <a:xfrm>
            <a:off x="1017734" y="1263538"/>
            <a:ext cx="8197386" cy="5329474"/>
          </a:xfrm>
          <a:prstGeom prst="rect">
            <a:avLst/>
          </a:prstGeom>
        </p:spPr>
      </p:pic>
    </p:spTree>
    <p:extLst>
      <p:ext uri="{BB962C8B-B14F-4D97-AF65-F5344CB8AC3E}">
        <p14:creationId xmlns:p14="http://schemas.microsoft.com/office/powerpoint/2010/main" val="642340306"/>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6532E-CF8F-44C0-AFBE-18569735C5C4}"/>
              </a:ext>
            </a:extLst>
          </p:cNvPr>
          <p:cNvSpPr>
            <a:spLocks noGrp="1"/>
          </p:cNvSpPr>
          <p:nvPr>
            <p:ph type="title"/>
          </p:nvPr>
        </p:nvSpPr>
        <p:spPr>
          <a:xfrm>
            <a:off x="838200" y="365126"/>
            <a:ext cx="10515600" cy="742222"/>
          </a:xfrm>
        </p:spPr>
        <p:txBody>
          <a:bodyPr/>
          <a:lstStyle/>
          <a:p>
            <a:r>
              <a:rPr lang="en-SG" b="1" dirty="0"/>
              <a:t>Ad Variation Creation</a:t>
            </a:r>
          </a:p>
        </p:txBody>
      </p:sp>
      <p:pic>
        <p:nvPicPr>
          <p:cNvPr id="5" name="Picture 4">
            <a:extLst>
              <a:ext uri="{FF2B5EF4-FFF2-40B4-BE49-F238E27FC236}">
                <a16:creationId xmlns:a16="http://schemas.microsoft.com/office/drawing/2014/main" id="{7CDE148A-746D-2854-1182-2D0625168129}"/>
              </a:ext>
            </a:extLst>
          </p:cNvPr>
          <p:cNvPicPr>
            <a:picLocks noChangeAspect="1"/>
          </p:cNvPicPr>
          <p:nvPr/>
        </p:nvPicPr>
        <p:blipFill>
          <a:blip r:embed="rId2"/>
          <a:stretch>
            <a:fillRect/>
          </a:stretch>
        </p:blipFill>
        <p:spPr>
          <a:xfrm>
            <a:off x="838200" y="1471866"/>
            <a:ext cx="8524413" cy="5021008"/>
          </a:xfrm>
          <a:prstGeom prst="rect">
            <a:avLst/>
          </a:prstGeom>
        </p:spPr>
      </p:pic>
    </p:spTree>
    <p:extLst>
      <p:ext uri="{BB962C8B-B14F-4D97-AF65-F5344CB8AC3E}">
        <p14:creationId xmlns:p14="http://schemas.microsoft.com/office/powerpoint/2010/main" val="10557950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6532E-CF8F-44C0-AFBE-18569735C5C4}"/>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SG" b="1" dirty="0"/>
              <a:t>1.1 Introduction to Online Advertising</a:t>
            </a:r>
            <a:br>
              <a:rPr lang="en-SG" b="1" dirty="0"/>
            </a:br>
            <a:r>
              <a:rPr lang="en-SG" sz="4000" b="1" dirty="0">
                <a:solidFill>
                  <a:schemeClr val="accent2"/>
                </a:solidFill>
              </a:rPr>
              <a:t>(Search Engine Marketing)</a:t>
            </a:r>
            <a:endParaRPr lang="en-SG" b="1" dirty="0">
              <a:solidFill>
                <a:schemeClr val="accent2"/>
              </a:solidFill>
            </a:endParaRPr>
          </a:p>
        </p:txBody>
      </p:sp>
      <p:pic>
        <p:nvPicPr>
          <p:cNvPr id="5" name="Picture 4">
            <a:extLst>
              <a:ext uri="{FF2B5EF4-FFF2-40B4-BE49-F238E27FC236}">
                <a16:creationId xmlns:a16="http://schemas.microsoft.com/office/drawing/2014/main" id="{11ED9C99-89B2-5108-69FA-B80E26BF6AE1}"/>
              </a:ext>
            </a:extLst>
          </p:cNvPr>
          <p:cNvPicPr>
            <a:picLocks noChangeAspect="1"/>
          </p:cNvPicPr>
          <p:nvPr/>
        </p:nvPicPr>
        <p:blipFill>
          <a:blip r:embed="rId2"/>
          <a:stretch>
            <a:fillRect/>
          </a:stretch>
        </p:blipFill>
        <p:spPr>
          <a:xfrm>
            <a:off x="838199" y="1951940"/>
            <a:ext cx="10591279" cy="3087420"/>
          </a:xfrm>
          <a:prstGeom prst="rect">
            <a:avLst/>
          </a:prstGeom>
        </p:spPr>
      </p:pic>
    </p:spTree>
    <p:extLst>
      <p:ext uri="{BB962C8B-B14F-4D97-AF65-F5344CB8AC3E}">
        <p14:creationId xmlns:p14="http://schemas.microsoft.com/office/powerpoint/2010/main" val="1141679769"/>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6532E-CF8F-44C0-AFBE-18569735C5C4}"/>
              </a:ext>
            </a:extLst>
          </p:cNvPr>
          <p:cNvSpPr>
            <a:spLocks noGrp="1"/>
          </p:cNvSpPr>
          <p:nvPr>
            <p:ph type="title"/>
          </p:nvPr>
        </p:nvSpPr>
        <p:spPr>
          <a:xfrm>
            <a:off x="838200" y="365126"/>
            <a:ext cx="10515600" cy="742222"/>
          </a:xfrm>
        </p:spPr>
        <p:txBody>
          <a:bodyPr/>
          <a:lstStyle/>
          <a:p>
            <a:r>
              <a:rPr lang="en-SG" b="1" dirty="0"/>
              <a:t>Ad Variation Creation</a:t>
            </a:r>
          </a:p>
        </p:txBody>
      </p:sp>
      <p:pic>
        <p:nvPicPr>
          <p:cNvPr id="4" name="Picture 3">
            <a:extLst>
              <a:ext uri="{FF2B5EF4-FFF2-40B4-BE49-F238E27FC236}">
                <a16:creationId xmlns:a16="http://schemas.microsoft.com/office/drawing/2014/main" id="{649991CC-4539-803E-7846-272460804E4A}"/>
              </a:ext>
            </a:extLst>
          </p:cNvPr>
          <p:cNvPicPr>
            <a:picLocks noChangeAspect="1"/>
          </p:cNvPicPr>
          <p:nvPr/>
        </p:nvPicPr>
        <p:blipFill>
          <a:blip r:embed="rId2"/>
          <a:stretch>
            <a:fillRect/>
          </a:stretch>
        </p:blipFill>
        <p:spPr>
          <a:xfrm>
            <a:off x="986616" y="1136532"/>
            <a:ext cx="7997342" cy="5436988"/>
          </a:xfrm>
          <a:prstGeom prst="rect">
            <a:avLst/>
          </a:prstGeom>
        </p:spPr>
      </p:pic>
    </p:spTree>
    <p:extLst>
      <p:ext uri="{BB962C8B-B14F-4D97-AF65-F5344CB8AC3E}">
        <p14:creationId xmlns:p14="http://schemas.microsoft.com/office/powerpoint/2010/main" val="1573264267"/>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6532E-CF8F-44C0-AFBE-18569735C5C4}"/>
              </a:ext>
            </a:extLst>
          </p:cNvPr>
          <p:cNvSpPr>
            <a:spLocks noGrp="1"/>
          </p:cNvSpPr>
          <p:nvPr>
            <p:ph type="title"/>
          </p:nvPr>
        </p:nvSpPr>
        <p:spPr>
          <a:xfrm>
            <a:off x="838200" y="365126"/>
            <a:ext cx="10515600" cy="742222"/>
          </a:xfrm>
        </p:spPr>
        <p:txBody>
          <a:bodyPr/>
          <a:lstStyle/>
          <a:p>
            <a:r>
              <a:rPr lang="en-SG" b="1" dirty="0"/>
              <a:t>Ad Variation Creation</a:t>
            </a:r>
          </a:p>
        </p:txBody>
      </p:sp>
      <p:pic>
        <p:nvPicPr>
          <p:cNvPr id="5" name="Picture 4">
            <a:extLst>
              <a:ext uri="{FF2B5EF4-FFF2-40B4-BE49-F238E27FC236}">
                <a16:creationId xmlns:a16="http://schemas.microsoft.com/office/drawing/2014/main" id="{320B5272-FA0B-A3D2-AB36-C2C3BC948B39}"/>
              </a:ext>
            </a:extLst>
          </p:cNvPr>
          <p:cNvPicPr>
            <a:picLocks noChangeAspect="1"/>
          </p:cNvPicPr>
          <p:nvPr/>
        </p:nvPicPr>
        <p:blipFill>
          <a:blip r:embed="rId2"/>
          <a:stretch>
            <a:fillRect/>
          </a:stretch>
        </p:blipFill>
        <p:spPr>
          <a:xfrm>
            <a:off x="838200" y="1343557"/>
            <a:ext cx="9142984" cy="5321403"/>
          </a:xfrm>
          <a:prstGeom prst="rect">
            <a:avLst/>
          </a:prstGeom>
        </p:spPr>
      </p:pic>
    </p:spTree>
    <p:extLst>
      <p:ext uri="{BB962C8B-B14F-4D97-AF65-F5344CB8AC3E}">
        <p14:creationId xmlns:p14="http://schemas.microsoft.com/office/powerpoint/2010/main" val="3510238402"/>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6532E-CF8F-44C0-AFBE-18569735C5C4}"/>
              </a:ext>
            </a:extLst>
          </p:cNvPr>
          <p:cNvSpPr>
            <a:spLocks noGrp="1"/>
          </p:cNvSpPr>
          <p:nvPr>
            <p:ph type="title"/>
          </p:nvPr>
        </p:nvSpPr>
        <p:spPr>
          <a:xfrm>
            <a:off x="838200" y="365126"/>
            <a:ext cx="10515600" cy="742222"/>
          </a:xfrm>
        </p:spPr>
        <p:txBody>
          <a:bodyPr/>
          <a:lstStyle/>
          <a:p>
            <a:r>
              <a:rPr lang="en-SG" b="1" dirty="0"/>
              <a:t>Ad Variation Creation</a:t>
            </a:r>
          </a:p>
        </p:txBody>
      </p:sp>
      <p:pic>
        <p:nvPicPr>
          <p:cNvPr id="4" name="Picture 3">
            <a:extLst>
              <a:ext uri="{FF2B5EF4-FFF2-40B4-BE49-F238E27FC236}">
                <a16:creationId xmlns:a16="http://schemas.microsoft.com/office/drawing/2014/main" id="{DB23D4D7-1629-A37A-AB55-FF15CEC557E0}"/>
              </a:ext>
            </a:extLst>
          </p:cNvPr>
          <p:cNvPicPr>
            <a:picLocks noChangeAspect="1"/>
          </p:cNvPicPr>
          <p:nvPr/>
        </p:nvPicPr>
        <p:blipFill>
          <a:blip r:embed="rId2"/>
          <a:stretch>
            <a:fillRect/>
          </a:stretch>
        </p:blipFill>
        <p:spPr>
          <a:xfrm>
            <a:off x="838200" y="1400070"/>
            <a:ext cx="9443720" cy="5480961"/>
          </a:xfrm>
          <a:prstGeom prst="rect">
            <a:avLst/>
          </a:prstGeom>
        </p:spPr>
      </p:pic>
    </p:spTree>
    <p:extLst>
      <p:ext uri="{BB962C8B-B14F-4D97-AF65-F5344CB8AC3E}">
        <p14:creationId xmlns:p14="http://schemas.microsoft.com/office/powerpoint/2010/main" val="4146272603"/>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6532E-CF8F-44C0-AFBE-18569735C5C4}"/>
              </a:ext>
            </a:extLst>
          </p:cNvPr>
          <p:cNvSpPr>
            <a:spLocks noGrp="1"/>
          </p:cNvSpPr>
          <p:nvPr>
            <p:ph type="title"/>
          </p:nvPr>
        </p:nvSpPr>
        <p:spPr>
          <a:xfrm>
            <a:off x="838200" y="365126"/>
            <a:ext cx="10515600" cy="742222"/>
          </a:xfrm>
        </p:spPr>
        <p:txBody>
          <a:bodyPr/>
          <a:lstStyle/>
          <a:p>
            <a:r>
              <a:rPr lang="en-SG" b="1" dirty="0"/>
              <a:t>Ad Variation Creation</a:t>
            </a:r>
          </a:p>
        </p:txBody>
      </p:sp>
      <p:pic>
        <p:nvPicPr>
          <p:cNvPr id="5" name="Picture 4">
            <a:extLst>
              <a:ext uri="{FF2B5EF4-FFF2-40B4-BE49-F238E27FC236}">
                <a16:creationId xmlns:a16="http://schemas.microsoft.com/office/drawing/2014/main" id="{9CE368FA-DCC5-4496-4765-F9FEB8D4F257}"/>
              </a:ext>
            </a:extLst>
          </p:cNvPr>
          <p:cNvPicPr>
            <a:picLocks noChangeAspect="1"/>
          </p:cNvPicPr>
          <p:nvPr/>
        </p:nvPicPr>
        <p:blipFill>
          <a:blip r:embed="rId2"/>
          <a:stretch>
            <a:fillRect/>
          </a:stretch>
        </p:blipFill>
        <p:spPr>
          <a:xfrm>
            <a:off x="676733" y="1365144"/>
            <a:ext cx="8650148" cy="5177345"/>
          </a:xfrm>
          <a:prstGeom prst="rect">
            <a:avLst/>
          </a:prstGeom>
        </p:spPr>
      </p:pic>
    </p:spTree>
    <p:extLst>
      <p:ext uri="{BB962C8B-B14F-4D97-AF65-F5344CB8AC3E}">
        <p14:creationId xmlns:p14="http://schemas.microsoft.com/office/powerpoint/2010/main" val="2213186253"/>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6532E-CF8F-44C0-AFBE-18569735C5C4}"/>
              </a:ext>
            </a:extLst>
          </p:cNvPr>
          <p:cNvSpPr>
            <a:spLocks noGrp="1"/>
          </p:cNvSpPr>
          <p:nvPr>
            <p:ph type="title"/>
          </p:nvPr>
        </p:nvSpPr>
        <p:spPr>
          <a:xfrm>
            <a:off x="838200" y="365126"/>
            <a:ext cx="10515600" cy="742222"/>
          </a:xfrm>
        </p:spPr>
        <p:txBody>
          <a:bodyPr/>
          <a:lstStyle/>
          <a:p>
            <a:r>
              <a:rPr lang="en-SG" b="1" dirty="0"/>
              <a:t>Ad Variation Creation</a:t>
            </a:r>
          </a:p>
        </p:txBody>
      </p:sp>
      <p:pic>
        <p:nvPicPr>
          <p:cNvPr id="4" name="Picture 3">
            <a:extLst>
              <a:ext uri="{FF2B5EF4-FFF2-40B4-BE49-F238E27FC236}">
                <a16:creationId xmlns:a16="http://schemas.microsoft.com/office/drawing/2014/main" id="{3BFF667D-AB34-A365-C817-EBF8ADBB220C}"/>
              </a:ext>
            </a:extLst>
          </p:cNvPr>
          <p:cNvPicPr>
            <a:picLocks noChangeAspect="1"/>
          </p:cNvPicPr>
          <p:nvPr/>
        </p:nvPicPr>
        <p:blipFill>
          <a:blip r:embed="rId2"/>
          <a:stretch>
            <a:fillRect/>
          </a:stretch>
        </p:blipFill>
        <p:spPr>
          <a:xfrm>
            <a:off x="888999" y="1198760"/>
            <a:ext cx="7861415" cy="5466199"/>
          </a:xfrm>
          <a:prstGeom prst="rect">
            <a:avLst/>
          </a:prstGeom>
        </p:spPr>
      </p:pic>
    </p:spTree>
    <p:extLst>
      <p:ext uri="{BB962C8B-B14F-4D97-AF65-F5344CB8AC3E}">
        <p14:creationId xmlns:p14="http://schemas.microsoft.com/office/powerpoint/2010/main" val="2204038760"/>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6532E-CF8F-44C0-AFBE-18569735C5C4}"/>
              </a:ext>
            </a:extLst>
          </p:cNvPr>
          <p:cNvSpPr>
            <a:spLocks noGrp="1"/>
          </p:cNvSpPr>
          <p:nvPr>
            <p:ph type="title"/>
          </p:nvPr>
        </p:nvSpPr>
        <p:spPr>
          <a:xfrm>
            <a:off x="838200" y="365126"/>
            <a:ext cx="10515600" cy="742222"/>
          </a:xfrm>
        </p:spPr>
        <p:txBody>
          <a:bodyPr/>
          <a:lstStyle/>
          <a:p>
            <a:r>
              <a:rPr lang="en-SG" b="1" dirty="0"/>
              <a:t>Ad Variation Creation</a:t>
            </a:r>
          </a:p>
        </p:txBody>
      </p:sp>
      <p:pic>
        <p:nvPicPr>
          <p:cNvPr id="5" name="Picture 4">
            <a:extLst>
              <a:ext uri="{FF2B5EF4-FFF2-40B4-BE49-F238E27FC236}">
                <a16:creationId xmlns:a16="http://schemas.microsoft.com/office/drawing/2014/main" id="{045999E9-8208-B370-DDA5-90314091E1DD}"/>
              </a:ext>
            </a:extLst>
          </p:cNvPr>
          <p:cNvPicPr>
            <a:picLocks noChangeAspect="1"/>
          </p:cNvPicPr>
          <p:nvPr/>
        </p:nvPicPr>
        <p:blipFill>
          <a:blip r:embed="rId2"/>
          <a:stretch>
            <a:fillRect/>
          </a:stretch>
        </p:blipFill>
        <p:spPr>
          <a:xfrm>
            <a:off x="957403" y="1366418"/>
            <a:ext cx="8905574" cy="5126456"/>
          </a:xfrm>
          <a:prstGeom prst="rect">
            <a:avLst/>
          </a:prstGeom>
        </p:spPr>
      </p:pic>
    </p:spTree>
    <p:extLst>
      <p:ext uri="{BB962C8B-B14F-4D97-AF65-F5344CB8AC3E}">
        <p14:creationId xmlns:p14="http://schemas.microsoft.com/office/powerpoint/2010/main" val="781792940"/>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6532E-CF8F-44C0-AFBE-18569735C5C4}"/>
              </a:ext>
            </a:extLst>
          </p:cNvPr>
          <p:cNvSpPr>
            <a:spLocks noGrp="1"/>
          </p:cNvSpPr>
          <p:nvPr>
            <p:ph type="title"/>
          </p:nvPr>
        </p:nvSpPr>
        <p:spPr>
          <a:xfrm>
            <a:off x="838200" y="365126"/>
            <a:ext cx="10515600" cy="742222"/>
          </a:xfrm>
        </p:spPr>
        <p:txBody>
          <a:bodyPr/>
          <a:lstStyle/>
          <a:p>
            <a:r>
              <a:rPr lang="en-SG" b="1" dirty="0"/>
              <a:t>Ad Variation Creation</a:t>
            </a:r>
          </a:p>
        </p:txBody>
      </p:sp>
      <p:pic>
        <p:nvPicPr>
          <p:cNvPr id="4" name="Picture 3">
            <a:extLst>
              <a:ext uri="{FF2B5EF4-FFF2-40B4-BE49-F238E27FC236}">
                <a16:creationId xmlns:a16="http://schemas.microsoft.com/office/drawing/2014/main" id="{86FCBB6D-8AC6-7397-AEDC-0CB694DA32EA}"/>
              </a:ext>
            </a:extLst>
          </p:cNvPr>
          <p:cNvPicPr>
            <a:picLocks noChangeAspect="1"/>
          </p:cNvPicPr>
          <p:nvPr/>
        </p:nvPicPr>
        <p:blipFill>
          <a:blip r:embed="rId2"/>
          <a:stretch>
            <a:fillRect/>
          </a:stretch>
        </p:blipFill>
        <p:spPr>
          <a:xfrm>
            <a:off x="838200" y="1107348"/>
            <a:ext cx="8732215" cy="5537292"/>
          </a:xfrm>
          <a:prstGeom prst="rect">
            <a:avLst/>
          </a:prstGeom>
        </p:spPr>
      </p:pic>
    </p:spTree>
    <p:extLst>
      <p:ext uri="{BB962C8B-B14F-4D97-AF65-F5344CB8AC3E}">
        <p14:creationId xmlns:p14="http://schemas.microsoft.com/office/powerpoint/2010/main" val="4284037389"/>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6532E-CF8F-44C0-AFBE-18569735C5C4}"/>
              </a:ext>
            </a:extLst>
          </p:cNvPr>
          <p:cNvSpPr>
            <a:spLocks noGrp="1"/>
          </p:cNvSpPr>
          <p:nvPr>
            <p:ph type="title"/>
          </p:nvPr>
        </p:nvSpPr>
        <p:spPr>
          <a:xfrm>
            <a:off x="838200" y="365126"/>
            <a:ext cx="10515600" cy="742222"/>
          </a:xfrm>
        </p:spPr>
        <p:txBody>
          <a:bodyPr/>
          <a:lstStyle/>
          <a:p>
            <a:r>
              <a:rPr lang="en-SG" b="1" dirty="0"/>
              <a:t>Ad Variation Creation</a:t>
            </a:r>
          </a:p>
        </p:txBody>
      </p:sp>
      <p:pic>
        <p:nvPicPr>
          <p:cNvPr id="5" name="Picture 4">
            <a:extLst>
              <a:ext uri="{FF2B5EF4-FFF2-40B4-BE49-F238E27FC236}">
                <a16:creationId xmlns:a16="http://schemas.microsoft.com/office/drawing/2014/main" id="{4DB356CB-6F31-7773-7606-F196E5E2D226}"/>
              </a:ext>
            </a:extLst>
          </p:cNvPr>
          <p:cNvPicPr>
            <a:picLocks noChangeAspect="1"/>
          </p:cNvPicPr>
          <p:nvPr/>
        </p:nvPicPr>
        <p:blipFill>
          <a:blip r:embed="rId2"/>
          <a:stretch>
            <a:fillRect/>
          </a:stretch>
        </p:blipFill>
        <p:spPr>
          <a:xfrm>
            <a:off x="932636" y="1179068"/>
            <a:ext cx="7768360" cy="5526532"/>
          </a:xfrm>
          <a:prstGeom prst="rect">
            <a:avLst/>
          </a:prstGeom>
        </p:spPr>
      </p:pic>
    </p:spTree>
    <p:extLst>
      <p:ext uri="{BB962C8B-B14F-4D97-AF65-F5344CB8AC3E}">
        <p14:creationId xmlns:p14="http://schemas.microsoft.com/office/powerpoint/2010/main" val="2234267943"/>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6532E-CF8F-44C0-AFBE-18569735C5C4}"/>
              </a:ext>
            </a:extLst>
          </p:cNvPr>
          <p:cNvSpPr>
            <a:spLocks noGrp="1"/>
          </p:cNvSpPr>
          <p:nvPr>
            <p:ph type="title"/>
          </p:nvPr>
        </p:nvSpPr>
        <p:spPr>
          <a:xfrm>
            <a:off x="838200" y="365126"/>
            <a:ext cx="10515600" cy="742222"/>
          </a:xfrm>
        </p:spPr>
        <p:txBody>
          <a:bodyPr/>
          <a:lstStyle/>
          <a:p>
            <a:r>
              <a:rPr lang="en-SG" b="1" dirty="0"/>
              <a:t>Ad Variation Creation</a:t>
            </a:r>
          </a:p>
        </p:txBody>
      </p:sp>
      <p:pic>
        <p:nvPicPr>
          <p:cNvPr id="4" name="Picture 3">
            <a:extLst>
              <a:ext uri="{FF2B5EF4-FFF2-40B4-BE49-F238E27FC236}">
                <a16:creationId xmlns:a16="http://schemas.microsoft.com/office/drawing/2014/main" id="{6A78E2A6-DD5E-0CD8-EF72-A4EB33CD30FB}"/>
              </a:ext>
            </a:extLst>
          </p:cNvPr>
          <p:cNvPicPr>
            <a:picLocks noChangeAspect="1"/>
          </p:cNvPicPr>
          <p:nvPr/>
        </p:nvPicPr>
        <p:blipFill>
          <a:blip r:embed="rId2"/>
          <a:stretch>
            <a:fillRect/>
          </a:stretch>
        </p:blipFill>
        <p:spPr>
          <a:xfrm>
            <a:off x="948507" y="1387380"/>
            <a:ext cx="9893548" cy="5105494"/>
          </a:xfrm>
          <a:prstGeom prst="rect">
            <a:avLst/>
          </a:prstGeom>
        </p:spPr>
      </p:pic>
    </p:spTree>
    <p:extLst>
      <p:ext uri="{BB962C8B-B14F-4D97-AF65-F5344CB8AC3E}">
        <p14:creationId xmlns:p14="http://schemas.microsoft.com/office/powerpoint/2010/main" val="3995604927"/>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6532E-CF8F-44C0-AFBE-18569735C5C4}"/>
              </a:ext>
            </a:extLst>
          </p:cNvPr>
          <p:cNvSpPr>
            <a:spLocks noGrp="1"/>
          </p:cNvSpPr>
          <p:nvPr>
            <p:ph type="title"/>
          </p:nvPr>
        </p:nvSpPr>
        <p:spPr>
          <a:xfrm>
            <a:off x="838200" y="365126"/>
            <a:ext cx="10515600" cy="742222"/>
          </a:xfrm>
        </p:spPr>
        <p:txBody>
          <a:bodyPr/>
          <a:lstStyle/>
          <a:p>
            <a:r>
              <a:rPr lang="en-SG" b="1" dirty="0"/>
              <a:t>Ad Variation Creation</a:t>
            </a:r>
          </a:p>
        </p:txBody>
      </p:sp>
      <p:pic>
        <p:nvPicPr>
          <p:cNvPr id="5" name="Picture 4">
            <a:extLst>
              <a:ext uri="{FF2B5EF4-FFF2-40B4-BE49-F238E27FC236}">
                <a16:creationId xmlns:a16="http://schemas.microsoft.com/office/drawing/2014/main" id="{0D88AEF3-857C-C83A-7272-36DA532BE599}"/>
              </a:ext>
            </a:extLst>
          </p:cNvPr>
          <p:cNvPicPr>
            <a:picLocks noChangeAspect="1"/>
          </p:cNvPicPr>
          <p:nvPr/>
        </p:nvPicPr>
        <p:blipFill>
          <a:blip r:embed="rId2"/>
          <a:stretch>
            <a:fillRect/>
          </a:stretch>
        </p:blipFill>
        <p:spPr>
          <a:xfrm>
            <a:off x="838200" y="1215901"/>
            <a:ext cx="7432040" cy="5555778"/>
          </a:xfrm>
          <a:prstGeom prst="rect">
            <a:avLst/>
          </a:prstGeom>
        </p:spPr>
      </p:pic>
    </p:spTree>
    <p:extLst>
      <p:ext uri="{BB962C8B-B14F-4D97-AF65-F5344CB8AC3E}">
        <p14:creationId xmlns:p14="http://schemas.microsoft.com/office/powerpoint/2010/main" val="6400824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6532E-CF8F-44C0-AFBE-18569735C5C4}"/>
              </a:ext>
            </a:extLst>
          </p:cNvPr>
          <p:cNvSpPr>
            <a:spLocks noGrp="1"/>
          </p:cNvSpPr>
          <p:nvPr>
            <p:ph type="title"/>
          </p:nvPr>
        </p:nvSpPr>
        <p:spPr>
          <a:xfrm>
            <a:off x="708853" y="217714"/>
            <a:ext cx="10515600" cy="1325563"/>
          </a:xfrm>
        </p:spPr>
        <p:txBody>
          <a:bodyPr vert="horz" lIns="91440" tIns="45720" rIns="91440" bIns="45720" rtlCol="0" anchor="ctr">
            <a:normAutofit/>
          </a:bodyPr>
          <a:lstStyle/>
          <a:p>
            <a:r>
              <a:rPr lang="en-SG" b="1" dirty="0"/>
              <a:t>1.1 Introduction to Online Advertising</a:t>
            </a:r>
            <a:br>
              <a:rPr lang="en-SG" b="1" dirty="0"/>
            </a:br>
            <a:r>
              <a:rPr lang="en-SG" b="1" dirty="0"/>
              <a:t>How Search Engine Works?</a:t>
            </a:r>
            <a:endParaRPr lang="en-SG" b="1" dirty="0">
              <a:solidFill>
                <a:schemeClr val="accent2"/>
              </a:solidFill>
            </a:endParaRPr>
          </a:p>
        </p:txBody>
      </p:sp>
      <p:pic>
        <p:nvPicPr>
          <p:cNvPr id="4" name="Picture 3">
            <a:extLst>
              <a:ext uri="{FF2B5EF4-FFF2-40B4-BE49-F238E27FC236}">
                <a16:creationId xmlns:a16="http://schemas.microsoft.com/office/drawing/2014/main" id="{1B89D0D6-1592-33B1-A699-F9EA88A18D40}"/>
              </a:ext>
            </a:extLst>
          </p:cNvPr>
          <p:cNvPicPr>
            <a:picLocks noChangeAspect="1"/>
          </p:cNvPicPr>
          <p:nvPr/>
        </p:nvPicPr>
        <p:blipFill>
          <a:blip r:embed="rId2"/>
          <a:stretch>
            <a:fillRect/>
          </a:stretch>
        </p:blipFill>
        <p:spPr>
          <a:xfrm>
            <a:off x="967547" y="1424208"/>
            <a:ext cx="10125218" cy="5088352"/>
          </a:xfrm>
          <a:prstGeom prst="rect">
            <a:avLst/>
          </a:prstGeom>
        </p:spPr>
      </p:pic>
    </p:spTree>
    <p:extLst>
      <p:ext uri="{BB962C8B-B14F-4D97-AF65-F5344CB8AC3E}">
        <p14:creationId xmlns:p14="http://schemas.microsoft.com/office/powerpoint/2010/main" val="4067981484"/>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6532E-CF8F-44C0-AFBE-18569735C5C4}"/>
              </a:ext>
            </a:extLst>
          </p:cNvPr>
          <p:cNvSpPr>
            <a:spLocks noGrp="1"/>
          </p:cNvSpPr>
          <p:nvPr>
            <p:ph type="title"/>
          </p:nvPr>
        </p:nvSpPr>
        <p:spPr>
          <a:xfrm>
            <a:off x="838200" y="365126"/>
            <a:ext cx="10515600" cy="742222"/>
          </a:xfrm>
        </p:spPr>
        <p:txBody>
          <a:bodyPr/>
          <a:lstStyle/>
          <a:p>
            <a:r>
              <a:rPr lang="en-SG" b="1" dirty="0"/>
              <a:t>Ad Variation Creation</a:t>
            </a:r>
          </a:p>
        </p:txBody>
      </p:sp>
      <p:pic>
        <p:nvPicPr>
          <p:cNvPr id="4" name="Picture 3">
            <a:extLst>
              <a:ext uri="{FF2B5EF4-FFF2-40B4-BE49-F238E27FC236}">
                <a16:creationId xmlns:a16="http://schemas.microsoft.com/office/drawing/2014/main" id="{C690EA01-2521-274F-4778-D286EEFB7418}"/>
              </a:ext>
            </a:extLst>
          </p:cNvPr>
          <p:cNvPicPr>
            <a:picLocks noChangeAspect="1"/>
          </p:cNvPicPr>
          <p:nvPr/>
        </p:nvPicPr>
        <p:blipFill>
          <a:blip r:embed="rId2"/>
          <a:stretch>
            <a:fillRect/>
          </a:stretch>
        </p:blipFill>
        <p:spPr>
          <a:xfrm>
            <a:off x="838200" y="1297214"/>
            <a:ext cx="8893422" cy="4859745"/>
          </a:xfrm>
          <a:prstGeom prst="rect">
            <a:avLst/>
          </a:prstGeom>
        </p:spPr>
      </p:pic>
    </p:spTree>
    <p:extLst>
      <p:ext uri="{BB962C8B-B14F-4D97-AF65-F5344CB8AC3E}">
        <p14:creationId xmlns:p14="http://schemas.microsoft.com/office/powerpoint/2010/main" val="1502428415"/>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6532E-CF8F-44C0-AFBE-18569735C5C4}"/>
              </a:ext>
            </a:extLst>
          </p:cNvPr>
          <p:cNvSpPr>
            <a:spLocks noGrp="1"/>
          </p:cNvSpPr>
          <p:nvPr>
            <p:ph type="title"/>
          </p:nvPr>
        </p:nvSpPr>
        <p:spPr>
          <a:xfrm>
            <a:off x="838200" y="365126"/>
            <a:ext cx="10515600" cy="742222"/>
          </a:xfrm>
        </p:spPr>
        <p:txBody>
          <a:bodyPr/>
          <a:lstStyle/>
          <a:p>
            <a:r>
              <a:rPr lang="en-SG" b="1" dirty="0"/>
              <a:t>Ad Variation Creation</a:t>
            </a:r>
          </a:p>
        </p:txBody>
      </p:sp>
      <p:pic>
        <p:nvPicPr>
          <p:cNvPr id="5" name="Picture 4">
            <a:extLst>
              <a:ext uri="{FF2B5EF4-FFF2-40B4-BE49-F238E27FC236}">
                <a16:creationId xmlns:a16="http://schemas.microsoft.com/office/drawing/2014/main" id="{B3748624-27C0-D013-33C9-6C4E0887E55B}"/>
              </a:ext>
            </a:extLst>
          </p:cNvPr>
          <p:cNvPicPr>
            <a:picLocks noChangeAspect="1"/>
          </p:cNvPicPr>
          <p:nvPr/>
        </p:nvPicPr>
        <p:blipFill>
          <a:blip r:embed="rId2"/>
          <a:stretch>
            <a:fillRect/>
          </a:stretch>
        </p:blipFill>
        <p:spPr>
          <a:xfrm>
            <a:off x="838200" y="1267353"/>
            <a:ext cx="8966200" cy="5615718"/>
          </a:xfrm>
          <a:prstGeom prst="rect">
            <a:avLst/>
          </a:prstGeom>
        </p:spPr>
      </p:pic>
    </p:spTree>
    <p:extLst>
      <p:ext uri="{BB962C8B-B14F-4D97-AF65-F5344CB8AC3E}">
        <p14:creationId xmlns:p14="http://schemas.microsoft.com/office/powerpoint/2010/main" val="1987531476"/>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6532E-CF8F-44C0-AFBE-18569735C5C4}"/>
              </a:ext>
            </a:extLst>
          </p:cNvPr>
          <p:cNvSpPr>
            <a:spLocks noGrp="1"/>
          </p:cNvSpPr>
          <p:nvPr>
            <p:ph type="title"/>
          </p:nvPr>
        </p:nvSpPr>
        <p:spPr>
          <a:xfrm>
            <a:off x="838200" y="365126"/>
            <a:ext cx="10515600" cy="742222"/>
          </a:xfrm>
        </p:spPr>
        <p:txBody>
          <a:bodyPr/>
          <a:lstStyle/>
          <a:p>
            <a:r>
              <a:rPr lang="en-SG" b="1" dirty="0"/>
              <a:t>Ad Variation Creation</a:t>
            </a:r>
          </a:p>
        </p:txBody>
      </p:sp>
      <p:pic>
        <p:nvPicPr>
          <p:cNvPr id="4" name="Picture 3">
            <a:extLst>
              <a:ext uri="{FF2B5EF4-FFF2-40B4-BE49-F238E27FC236}">
                <a16:creationId xmlns:a16="http://schemas.microsoft.com/office/drawing/2014/main" id="{1EC81265-D668-0D6E-B48B-A9687981E0C5}"/>
              </a:ext>
            </a:extLst>
          </p:cNvPr>
          <p:cNvPicPr>
            <a:picLocks noChangeAspect="1"/>
          </p:cNvPicPr>
          <p:nvPr/>
        </p:nvPicPr>
        <p:blipFill>
          <a:blip r:embed="rId2"/>
          <a:stretch>
            <a:fillRect/>
          </a:stretch>
        </p:blipFill>
        <p:spPr>
          <a:xfrm>
            <a:off x="912329" y="1328321"/>
            <a:ext cx="8678843" cy="5164553"/>
          </a:xfrm>
          <a:prstGeom prst="rect">
            <a:avLst/>
          </a:prstGeom>
        </p:spPr>
      </p:pic>
    </p:spTree>
    <p:extLst>
      <p:ext uri="{BB962C8B-B14F-4D97-AF65-F5344CB8AC3E}">
        <p14:creationId xmlns:p14="http://schemas.microsoft.com/office/powerpoint/2010/main" val="4010595041"/>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6532E-CF8F-44C0-AFBE-18569735C5C4}"/>
              </a:ext>
            </a:extLst>
          </p:cNvPr>
          <p:cNvSpPr>
            <a:spLocks noGrp="1"/>
          </p:cNvSpPr>
          <p:nvPr>
            <p:ph type="title"/>
          </p:nvPr>
        </p:nvSpPr>
        <p:spPr>
          <a:xfrm>
            <a:off x="838200" y="365126"/>
            <a:ext cx="10515600" cy="742222"/>
          </a:xfrm>
        </p:spPr>
        <p:txBody>
          <a:bodyPr/>
          <a:lstStyle/>
          <a:p>
            <a:r>
              <a:rPr lang="en-SG" b="1" dirty="0"/>
              <a:t>Ad Variation Creation</a:t>
            </a:r>
          </a:p>
        </p:txBody>
      </p:sp>
      <p:pic>
        <p:nvPicPr>
          <p:cNvPr id="5" name="Picture 4">
            <a:extLst>
              <a:ext uri="{FF2B5EF4-FFF2-40B4-BE49-F238E27FC236}">
                <a16:creationId xmlns:a16="http://schemas.microsoft.com/office/drawing/2014/main" id="{CFA61533-AC57-3C34-2ACB-A0D3B37A05EC}"/>
              </a:ext>
            </a:extLst>
          </p:cNvPr>
          <p:cNvPicPr>
            <a:picLocks noChangeAspect="1"/>
          </p:cNvPicPr>
          <p:nvPr/>
        </p:nvPicPr>
        <p:blipFill>
          <a:blip r:embed="rId2"/>
          <a:stretch>
            <a:fillRect/>
          </a:stretch>
        </p:blipFill>
        <p:spPr>
          <a:xfrm>
            <a:off x="933286" y="1207651"/>
            <a:ext cx="7469034" cy="5381879"/>
          </a:xfrm>
          <a:prstGeom prst="rect">
            <a:avLst/>
          </a:prstGeom>
        </p:spPr>
      </p:pic>
    </p:spTree>
    <p:extLst>
      <p:ext uri="{BB962C8B-B14F-4D97-AF65-F5344CB8AC3E}">
        <p14:creationId xmlns:p14="http://schemas.microsoft.com/office/powerpoint/2010/main" val="438249872"/>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4750E412-A050-4895-007C-F827FA3596C3}"/>
              </a:ext>
            </a:extLst>
          </p:cNvPr>
          <p:cNvSpPr txBox="1">
            <a:spLocks/>
          </p:cNvSpPr>
          <p:nvPr/>
        </p:nvSpPr>
        <p:spPr>
          <a:xfrm>
            <a:off x="838200" y="365126"/>
            <a:ext cx="10515600" cy="74222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SG" b="1" dirty="0"/>
              <a:t>Portfolio Activity 7.1 </a:t>
            </a:r>
          </a:p>
        </p:txBody>
      </p:sp>
      <p:pic>
        <p:nvPicPr>
          <p:cNvPr id="10" name="Picture 9">
            <a:extLst>
              <a:ext uri="{FF2B5EF4-FFF2-40B4-BE49-F238E27FC236}">
                <a16:creationId xmlns:a16="http://schemas.microsoft.com/office/drawing/2014/main" id="{89037BA0-60FF-F906-5CBE-E1DDAB6BA245}"/>
              </a:ext>
            </a:extLst>
          </p:cNvPr>
          <p:cNvPicPr>
            <a:picLocks noChangeAspect="1"/>
          </p:cNvPicPr>
          <p:nvPr/>
        </p:nvPicPr>
        <p:blipFill>
          <a:blip r:embed="rId2"/>
          <a:stretch>
            <a:fillRect/>
          </a:stretch>
        </p:blipFill>
        <p:spPr>
          <a:xfrm>
            <a:off x="5785774" y="319687"/>
            <a:ext cx="772574" cy="653143"/>
          </a:xfrm>
          <a:prstGeom prst="rect">
            <a:avLst/>
          </a:prstGeom>
        </p:spPr>
      </p:pic>
      <p:sp>
        <p:nvSpPr>
          <p:cNvPr id="2" name="Rectangle 1">
            <a:extLst>
              <a:ext uri="{FF2B5EF4-FFF2-40B4-BE49-F238E27FC236}">
                <a16:creationId xmlns:a16="http://schemas.microsoft.com/office/drawing/2014/main" id="{5A53277C-58E2-671B-626E-DA64BADAD66E}"/>
              </a:ext>
            </a:extLst>
          </p:cNvPr>
          <p:cNvSpPr/>
          <p:nvPr/>
        </p:nvSpPr>
        <p:spPr>
          <a:xfrm>
            <a:off x="4577592" y="1527405"/>
            <a:ext cx="3036815" cy="83768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t>[Nu Skin]</a:t>
            </a:r>
          </a:p>
        </p:txBody>
      </p:sp>
      <p:sp>
        <p:nvSpPr>
          <p:cNvPr id="4" name="Rectangle 3">
            <a:extLst>
              <a:ext uri="{FF2B5EF4-FFF2-40B4-BE49-F238E27FC236}">
                <a16:creationId xmlns:a16="http://schemas.microsoft.com/office/drawing/2014/main" id="{688039BF-ED3A-03DE-1A76-346A7EF84074}"/>
              </a:ext>
            </a:extLst>
          </p:cNvPr>
          <p:cNvSpPr/>
          <p:nvPr/>
        </p:nvSpPr>
        <p:spPr>
          <a:xfrm>
            <a:off x="2276213" y="3271706"/>
            <a:ext cx="2038525" cy="679509"/>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t>[Duo Pack]</a:t>
            </a:r>
          </a:p>
        </p:txBody>
      </p:sp>
      <p:cxnSp>
        <p:nvCxnSpPr>
          <p:cNvPr id="8" name="Straight Connector 7">
            <a:extLst>
              <a:ext uri="{FF2B5EF4-FFF2-40B4-BE49-F238E27FC236}">
                <a16:creationId xmlns:a16="http://schemas.microsoft.com/office/drawing/2014/main" id="{85F6D85D-4560-EB89-6C13-3694BF42A3AF}"/>
              </a:ext>
            </a:extLst>
          </p:cNvPr>
          <p:cNvCxnSpPr>
            <a:cxnSpLocks/>
          </p:cNvCxnSpPr>
          <p:nvPr/>
        </p:nvCxnSpPr>
        <p:spPr>
          <a:xfrm>
            <a:off x="3285958" y="2818702"/>
            <a:ext cx="5730541" cy="623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BFA3C422-5CCA-4C9E-BFBD-672D60CB3532}"/>
              </a:ext>
            </a:extLst>
          </p:cNvPr>
          <p:cNvCxnSpPr>
            <a:cxnSpLocks/>
          </p:cNvCxnSpPr>
          <p:nvPr/>
        </p:nvCxnSpPr>
        <p:spPr>
          <a:xfrm>
            <a:off x="6096000" y="2356700"/>
            <a:ext cx="0" cy="46200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11727A6-6598-F20E-DA80-3CBD1346914A}"/>
              </a:ext>
            </a:extLst>
          </p:cNvPr>
          <p:cNvCxnSpPr>
            <a:cxnSpLocks/>
          </p:cNvCxnSpPr>
          <p:nvPr/>
        </p:nvCxnSpPr>
        <p:spPr>
          <a:xfrm>
            <a:off x="3285958" y="2809705"/>
            <a:ext cx="0" cy="46200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71918325-D725-7552-5E64-72FF3CAC20DD}"/>
              </a:ext>
            </a:extLst>
          </p:cNvPr>
          <p:cNvCxnSpPr>
            <a:cxnSpLocks/>
          </p:cNvCxnSpPr>
          <p:nvPr/>
        </p:nvCxnSpPr>
        <p:spPr>
          <a:xfrm>
            <a:off x="9008110" y="2818701"/>
            <a:ext cx="0" cy="46200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C66DDD1E-35CB-C850-A310-A85E1914B853}"/>
              </a:ext>
            </a:extLst>
          </p:cNvPr>
          <p:cNvCxnSpPr>
            <a:cxnSpLocks/>
          </p:cNvCxnSpPr>
          <p:nvPr/>
        </p:nvCxnSpPr>
        <p:spPr>
          <a:xfrm>
            <a:off x="6096000" y="2365089"/>
            <a:ext cx="0" cy="46200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4EAEF74E-4FEE-A4A7-E04F-5FFC9B3E9218}"/>
              </a:ext>
            </a:extLst>
          </p:cNvPr>
          <p:cNvCxnSpPr>
            <a:cxnSpLocks/>
          </p:cNvCxnSpPr>
          <p:nvPr/>
        </p:nvCxnSpPr>
        <p:spPr>
          <a:xfrm>
            <a:off x="3284560" y="3951215"/>
            <a:ext cx="0" cy="26844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45B77819-B33E-CCCF-616B-F13F3AE6DD71}"/>
              </a:ext>
            </a:extLst>
          </p:cNvPr>
          <p:cNvSpPr/>
          <p:nvPr/>
        </p:nvSpPr>
        <p:spPr>
          <a:xfrm>
            <a:off x="3397547" y="4475627"/>
            <a:ext cx="2199308" cy="1769872"/>
          </a:xfrm>
          <a:prstGeom prst="rect">
            <a:avLst/>
          </a:prstGeom>
          <a:solidFill>
            <a:schemeClr val="accent1">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FontTx/>
              <a:buChar char="-"/>
            </a:pPr>
            <a:r>
              <a:rPr lang="en-SG" dirty="0"/>
              <a:t>Activate body’s aging defence mechanism</a:t>
            </a:r>
          </a:p>
          <a:p>
            <a:pPr marL="285750" indent="-285750" algn="ctr">
              <a:buFontTx/>
              <a:buChar char="-"/>
            </a:pPr>
            <a:r>
              <a:rPr lang="en-SG" dirty="0"/>
              <a:t>Repair cells</a:t>
            </a:r>
          </a:p>
        </p:txBody>
      </p:sp>
      <p:sp>
        <p:nvSpPr>
          <p:cNvPr id="35" name="Rectangle 34">
            <a:extLst>
              <a:ext uri="{FF2B5EF4-FFF2-40B4-BE49-F238E27FC236}">
                <a16:creationId xmlns:a16="http://schemas.microsoft.com/office/drawing/2014/main" id="{965A52C8-17AF-3830-68E6-B300BA921531}"/>
              </a:ext>
            </a:extLst>
          </p:cNvPr>
          <p:cNvSpPr/>
          <p:nvPr/>
        </p:nvSpPr>
        <p:spPr>
          <a:xfrm>
            <a:off x="1008083" y="4475627"/>
            <a:ext cx="2199308" cy="1769872"/>
          </a:xfrm>
          <a:prstGeom prst="rect">
            <a:avLst/>
          </a:prstGeom>
          <a:solidFill>
            <a:schemeClr val="accent1">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FontTx/>
              <a:buChar char="-"/>
            </a:pPr>
            <a:r>
              <a:rPr lang="en-SG" dirty="0"/>
              <a:t>Provide energy to the cell &amp; body</a:t>
            </a:r>
          </a:p>
          <a:p>
            <a:pPr marL="285750" indent="-285750" algn="ctr">
              <a:buFontTx/>
              <a:buChar char="-"/>
            </a:pPr>
            <a:r>
              <a:rPr lang="en-SG" dirty="0"/>
              <a:t>Purification of cells</a:t>
            </a:r>
          </a:p>
        </p:txBody>
      </p:sp>
      <p:cxnSp>
        <p:nvCxnSpPr>
          <p:cNvPr id="36" name="Straight Connector 35">
            <a:extLst>
              <a:ext uri="{FF2B5EF4-FFF2-40B4-BE49-F238E27FC236}">
                <a16:creationId xmlns:a16="http://schemas.microsoft.com/office/drawing/2014/main" id="{B0927610-816E-AFB8-4DE1-978C25D8DAD2}"/>
              </a:ext>
            </a:extLst>
          </p:cNvPr>
          <p:cNvCxnSpPr>
            <a:cxnSpLocks/>
          </p:cNvCxnSpPr>
          <p:nvPr/>
        </p:nvCxnSpPr>
        <p:spPr>
          <a:xfrm flipV="1">
            <a:off x="2103548" y="4194495"/>
            <a:ext cx="2384573" cy="1892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551A9244-1DBD-1F0C-2893-DCE5FE37C15E}"/>
              </a:ext>
            </a:extLst>
          </p:cNvPr>
          <p:cNvCxnSpPr>
            <a:cxnSpLocks/>
          </p:cNvCxnSpPr>
          <p:nvPr/>
        </p:nvCxnSpPr>
        <p:spPr>
          <a:xfrm>
            <a:off x="2103548" y="4219662"/>
            <a:ext cx="0" cy="26844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B22D7E0A-AA7D-C26D-FBFD-B06380B63015}"/>
              </a:ext>
            </a:extLst>
          </p:cNvPr>
          <p:cNvCxnSpPr>
            <a:cxnSpLocks/>
          </p:cNvCxnSpPr>
          <p:nvPr/>
        </p:nvCxnSpPr>
        <p:spPr>
          <a:xfrm>
            <a:off x="4488121" y="4202884"/>
            <a:ext cx="0" cy="26844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C66CDF07-9124-B2A1-90B6-160AB3C14873}"/>
              </a:ext>
            </a:extLst>
          </p:cNvPr>
          <p:cNvSpPr/>
          <p:nvPr/>
        </p:nvSpPr>
        <p:spPr>
          <a:xfrm>
            <a:off x="7997237" y="3271705"/>
            <a:ext cx="2038525" cy="679509"/>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t>[Reset]</a:t>
            </a:r>
          </a:p>
        </p:txBody>
      </p:sp>
      <p:cxnSp>
        <p:nvCxnSpPr>
          <p:cNvPr id="40" name="Straight Connector 39">
            <a:extLst>
              <a:ext uri="{FF2B5EF4-FFF2-40B4-BE49-F238E27FC236}">
                <a16:creationId xmlns:a16="http://schemas.microsoft.com/office/drawing/2014/main" id="{B34D2AAF-86A5-3DC5-7263-FABF73C28500}"/>
              </a:ext>
            </a:extLst>
          </p:cNvPr>
          <p:cNvCxnSpPr>
            <a:cxnSpLocks/>
          </p:cNvCxnSpPr>
          <p:nvPr/>
        </p:nvCxnSpPr>
        <p:spPr>
          <a:xfrm>
            <a:off x="9005584" y="3951214"/>
            <a:ext cx="0" cy="26844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CF0FC130-1953-08DF-2851-157757E37F7E}"/>
              </a:ext>
            </a:extLst>
          </p:cNvPr>
          <p:cNvSpPr/>
          <p:nvPr/>
        </p:nvSpPr>
        <p:spPr>
          <a:xfrm>
            <a:off x="9118571" y="4475626"/>
            <a:ext cx="2199308" cy="1769872"/>
          </a:xfrm>
          <a:prstGeom prst="rect">
            <a:avLst/>
          </a:prstGeom>
          <a:solidFill>
            <a:schemeClr val="accent1">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FontTx/>
              <a:buChar char="-"/>
            </a:pPr>
            <a:r>
              <a:rPr lang="en-US" dirty="0"/>
              <a:t>Increase gut’s health</a:t>
            </a:r>
          </a:p>
          <a:p>
            <a:pPr marL="285750" indent="-285750" algn="ctr">
              <a:buFontTx/>
              <a:buChar char="-"/>
            </a:pPr>
            <a:r>
              <a:rPr lang="en-US" dirty="0"/>
              <a:t>Increase skin radiance</a:t>
            </a:r>
            <a:endParaRPr lang="en-SG" dirty="0"/>
          </a:p>
        </p:txBody>
      </p:sp>
      <p:sp>
        <p:nvSpPr>
          <p:cNvPr id="42" name="Rectangle 41">
            <a:extLst>
              <a:ext uri="{FF2B5EF4-FFF2-40B4-BE49-F238E27FC236}">
                <a16:creationId xmlns:a16="http://schemas.microsoft.com/office/drawing/2014/main" id="{68A90223-D907-82B5-8353-699675BF6C00}"/>
              </a:ext>
            </a:extLst>
          </p:cNvPr>
          <p:cNvSpPr/>
          <p:nvPr/>
        </p:nvSpPr>
        <p:spPr>
          <a:xfrm>
            <a:off x="6729107" y="4475626"/>
            <a:ext cx="2199308" cy="1769872"/>
          </a:xfrm>
          <a:prstGeom prst="rect">
            <a:avLst/>
          </a:prstGeom>
          <a:solidFill>
            <a:schemeClr val="accent1">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FontTx/>
              <a:buChar char="-"/>
            </a:pPr>
            <a:r>
              <a:rPr lang="en-SG" dirty="0"/>
              <a:t>Increase metabolism rate</a:t>
            </a:r>
          </a:p>
          <a:p>
            <a:pPr marL="285750" indent="-285750" algn="ctr">
              <a:buFontTx/>
              <a:buChar char="-"/>
            </a:pPr>
            <a:r>
              <a:rPr lang="en-SG" dirty="0"/>
              <a:t>Boost body immunity</a:t>
            </a:r>
          </a:p>
        </p:txBody>
      </p:sp>
      <p:cxnSp>
        <p:nvCxnSpPr>
          <p:cNvPr id="43" name="Straight Connector 42">
            <a:extLst>
              <a:ext uri="{FF2B5EF4-FFF2-40B4-BE49-F238E27FC236}">
                <a16:creationId xmlns:a16="http://schemas.microsoft.com/office/drawing/2014/main" id="{73159BC4-26C4-911D-0439-25628BE874C4}"/>
              </a:ext>
            </a:extLst>
          </p:cNvPr>
          <p:cNvCxnSpPr>
            <a:cxnSpLocks/>
          </p:cNvCxnSpPr>
          <p:nvPr/>
        </p:nvCxnSpPr>
        <p:spPr>
          <a:xfrm flipV="1">
            <a:off x="7824572" y="4194494"/>
            <a:ext cx="2384573" cy="1892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95255725-DD78-4629-216B-C1665B71926B}"/>
              </a:ext>
            </a:extLst>
          </p:cNvPr>
          <p:cNvCxnSpPr>
            <a:cxnSpLocks/>
          </p:cNvCxnSpPr>
          <p:nvPr/>
        </p:nvCxnSpPr>
        <p:spPr>
          <a:xfrm>
            <a:off x="7824572" y="4219661"/>
            <a:ext cx="0" cy="26844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98FE7FD6-4BDF-B2D1-6CC0-D493B4F0C90A}"/>
              </a:ext>
            </a:extLst>
          </p:cNvPr>
          <p:cNvCxnSpPr>
            <a:cxnSpLocks/>
          </p:cNvCxnSpPr>
          <p:nvPr/>
        </p:nvCxnSpPr>
        <p:spPr>
          <a:xfrm>
            <a:off x="10209145" y="4202883"/>
            <a:ext cx="0" cy="26844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Rectangle 45">
            <a:extLst>
              <a:ext uri="{FF2B5EF4-FFF2-40B4-BE49-F238E27FC236}">
                <a16:creationId xmlns:a16="http://schemas.microsoft.com/office/drawing/2014/main" id="{E60D1DC3-75B4-4883-7828-B53A149B5BFC}"/>
              </a:ext>
            </a:extLst>
          </p:cNvPr>
          <p:cNvSpPr/>
          <p:nvPr/>
        </p:nvSpPr>
        <p:spPr>
          <a:xfrm>
            <a:off x="827126" y="1918356"/>
            <a:ext cx="2286021" cy="1237413"/>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600" dirty="0"/>
          </a:p>
          <a:p>
            <a:pPr algn="ctr"/>
            <a:r>
              <a:rPr lang="en-SG" sz="1600" dirty="0"/>
              <a:t>“Nu Skin Duo Pack”</a:t>
            </a:r>
          </a:p>
          <a:p>
            <a:pPr algn="ctr"/>
            <a:r>
              <a:rPr lang="en-SG" sz="1600" dirty="0"/>
              <a:t>[Nu Skin Duo Pack Cell purification]</a:t>
            </a:r>
          </a:p>
          <a:p>
            <a:pPr algn="ctr"/>
            <a:r>
              <a:rPr lang="en-SG" sz="1600" dirty="0"/>
              <a:t>Nu Skin Duo Pack</a:t>
            </a:r>
          </a:p>
          <a:p>
            <a:pPr algn="ctr"/>
            <a:endParaRPr lang="en-SG" dirty="0"/>
          </a:p>
        </p:txBody>
      </p:sp>
      <p:sp>
        <p:nvSpPr>
          <p:cNvPr id="47" name="Rectangle 46">
            <a:extLst>
              <a:ext uri="{FF2B5EF4-FFF2-40B4-BE49-F238E27FC236}">
                <a16:creationId xmlns:a16="http://schemas.microsoft.com/office/drawing/2014/main" id="{87847D6E-6B6E-92D4-5BD8-19372134BBF1}"/>
              </a:ext>
            </a:extLst>
          </p:cNvPr>
          <p:cNvSpPr/>
          <p:nvPr/>
        </p:nvSpPr>
        <p:spPr>
          <a:xfrm>
            <a:off x="9189310" y="1918356"/>
            <a:ext cx="2286021" cy="1237413"/>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600" dirty="0"/>
              <a:t>“Nu Skin Reset”</a:t>
            </a:r>
          </a:p>
          <a:p>
            <a:pPr algn="ctr"/>
            <a:r>
              <a:rPr lang="en-SG" sz="1600" dirty="0"/>
              <a:t>[Nu Skin Reset immunity]</a:t>
            </a:r>
          </a:p>
          <a:p>
            <a:pPr algn="ctr"/>
            <a:r>
              <a:rPr lang="en-SG" sz="1600" dirty="0"/>
              <a:t>Nu Skin Reset</a:t>
            </a:r>
          </a:p>
        </p:txBody>
      </p:sp>
    </p:spTree>
    <p:extLst>
      <p:ext uri="{BB962C8B-B14F-4D97-AF65-F5344CB8AC3E}">
        <p14:creationId xmlns:p14="http://schemas.microsoft.com/office/powerpoint/2010/main" val="188995414"/>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7">
            <a:extLst>
              <a:ext uri="{FF2B5EF4-FFF2-40B4-BE49-F238E27FC236}">
                <a16:creationId xmlns:a16="http://schemas.microsoft.com/office/drawing/2014/main" id="{EED38801-495D-41EB-FB52-CA4F02676682}"/>
              </a:ext>
            </a:extLst>
          </p:cNvPr>
          <p:cNvGraphicFramePr>
            <a:graphicFrameLocks noGrp="1"/>
          </p:cNvGraphicFramePr>
          <p:nvPr>
            <p:extLst>
              <p:ext uri="{D42A27DB-BD31-4B8C-83A1-F6EECF244321}">
                <p14:modId xmlns:p14="http://schemas.microsoft.com/office/powerpoint/2010/main" val="219123328"/>
              </p:ext>
            </p:extLst>
          </p:nvPr>
        </p:nvGraphicFramePr>
        <p:xfrm>
          <a:off x="1046480" y="1522306"/>
          <a:ext cx="10515600" cy="4604174"/>
        </p:xfrm>
        <a:graphic>
          <a:graphicData uri="http://schemas.openxmlformats.org/drawingml/2006/table">
            <a:tbl>
              <a:tblPr firstRow="1" bandRow="1">
                <a:tableStyleId>{5C22544A-7EE6-4342-B048-85BDC9FD1C3A}</a:tableStyleId>
              </a:tblPr>
              <a:tblGrid>
                <a:gridCol w="10515600">
                  <a:extLst>
                    <a:ext uri="{9D8B030D-6E8A-4147-A177-3AD203B41FA5}">
                      <a16:colId xmlns:a16="http://schemas.microsoft.com/office/drawing/2014/main" val="3894607008"/>
                    </a:ext>
                  </a:extLst>
                </a:gridCol>
              </a:tblGrid>
              <a:tr h="4604174">
                <a:tc>
                  <a:txBody>
                    <a:bodyPr/>
                    <a:lstStyle/>
                    <a:p>
                      <a:r>
                        <a:rPr lang="en-SG" dirty="0"/>
                        <a:t>Write your improvements here</a:t>
                      </a:r>
                    </a:p>
                    <a:p>
                      <a:endParaRPr lang="en-SG" dirty="0"/>
                    </a:p>
                    <a:p>
                      <a:endParaRPr lang="en-SG" dirty="0"/>
                    </a:p>
                    <a:p>
                      <a:pPr marL="285750" indent="-285750" algn="l">
                        <a:buFont typeface="Arial" panose="020B0604020202020204" pitchFamily="34" charset="0"/>
                        <a:buChar char="•"/>
                      </a:pPr>
                      <a:r>
                        <a:rPr lang="en-US" dirty="0"/>
                        <a:t>Can include company name as headline too so users will be able to identify my company and search for my company subsequently. </a:t>
                      </a:r>
                    </a:p>
                    <a:p>
                      <a:pPr marL="285750" indent="-285750" algn="l">
                        <a:buFont typeface="Arial" panose="020B0604020202020204" pitchFamily="34" charset="0"/>
                        <a:buChar char="•"/>
                      </a:pPr>
                      <a:r>
                        <a:rPr lang="en-US" dirty="0"/>
                        <a:t>Keyword research is very important. It helps us to identify different yet related keywords.</a:t>
                      </a:r>
                    </a:p>
                    <a:p>
                      <a:pPr marL="285750" indent="-285750" algn="l">
                        <a:buFont typeface="Arial" panose="020B0604020202020204" pitchFamily="34" charset="0"/>
                        <a:buChar char="•"/>
                      </a:pPr>
                      <a:r>
                        <a:rPr lang="en-US" dirty="0"/>
                        <a:t>The description of certain adverts can be refine into a more suitable and attractive sentence. </a:t>
                      </a:r>
                    </a:p>
                    <a:p>
                      <a:pPr marL="285750" indent="-285750" algn="l">
                        <a:buFont typeface="Arial" panose="020B0604020202020204" pitchFamily="34" charset="0"/>
                        <a:buChar char="•"/>
                      </a:pPr>
                      <a:r>
                        <a:rPr lang="en-US" dirty="0"/>
                        <a:t>Inclusion of examples of certain types of video calls platform can be considered e.g. Zoom video call etc. to give customer reassurance of common types of app that they can use.  </a:t>
                      </a:r>
                      <a:endParaRPr lang="en-SG" dirty="0"/>
                    </a:p>
                    <a:p>
                      <a:endParaRPr lang="en-SG" dirty="0"/>
                    </a:p>
                  </a:txBody>
                  <a:tcPr/>
                </a:tc>
                <a:extLst>
                  <a:ext uri="{0D108BD9-81ED-4DB2-BD59-A6C34878D82A}">
                    <a16:rowId xmlns:a16="http://schemas.microsoft.com/office/drawing/2014/main" val="1927500769"/>
                  </a:ext>
                </a:extLst>
              </a:tr>
            </a:tbl>
          </a:graphicData>
        </a:graphic>
      </p:graphicFrame>
      <p:sp>
        <p:nvSpPr>
          <p:cNvPr id="6" name="Title 1">
            <a:extLst>
              <a:ext uri="{FF2B5EF4-FFF2-40B4-BE49-F238E27FC236}">
                <a16:creationId xmlns:a16="http://schemas.microsoft.com/office/drawing/2014/main" id="{E8C9057A-DF7B-9BA4-1630-562F7318FAB7}"/>
              </a:ext>
            </a:extLst>
          </p:cNvPr>
          <p:cNvSpPr txBox="1">
            <a:spLocks/>
          </p:cNvSpPr>
          <p:nvPr/>
        </p:nvSpPr>
        <p:spPr>
          <a:xfrm>
            <a:off x="838200" y="365126"/>
            <a:ext cx="10515600" cy="74222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SG" b="1" dirty="0"/>
              <a:t>Portfolio Activity 7.2</a:t>
            </a:r>
          </a:p>
        </p:txBody>
      </p:sp>
      <p:pic>
        <p:nvPicPr>
          <p:cNvPr id="7" name="Picture 6">
            <a:extLst>
              <a:ext uri="{FF2B5EF4-FFF2-40B4-BE49-F238E27FC236}">
                <a16:creationId xmlns:a16="http://schemas.microsoft.com/office/drawing/2014/main" id="{08A86066-90BE-D5EB-538B-DB7B203FFDF3}"/>
              </a:ext>
            </a:extLst>
          </p:cNvPr>
          <p:cNvPicPr>
            <a:picLocks noChangeAspect="1"/>
          </p:cNvPicPr>
          <p:nvPr/>
        </p:nvPicPr>
        <p:blipFill>
          <a:blip r:embed="rId2"/>
          <a:stretch>
            <a:fillRect/>
          </a:stretch>
        </p:blipFill>
        <p:spPr>
          <a:xfrm>
            <a:off x="5785774" y="319687"/>
            <a:ext cx="772574" cy="653143"/>
          </a:xfrm>
          <a:prstGeom prst="rect">
            <a:avLst/>
          </a:prstGeom>
        </p:spPr>
      </p:pic>
    </p:spTree>
    <p:extLst>
      <p:ext uri="{BB962C8B-B14F-4D97-AF65-F5344CB8AC3E}">
        <p14:creationId xmlns:p14="http://schemas.microsoft.com/office/powerpoint/2010/main" val="679614344"/>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6532E-CF8F-44C0-AFBE-18569735C5C4}"/>
              </a:ext>
            </a:extLst>
          </p:cNvPr>
          <p:cNvSpPr>
            <a:spLocks noGrp="1"/>
          </p:cNvSpPr>
          <p:nvPr>
            <p:ph type="title"/>
          </p:nvPr>
        </p:nvSpPr>
        <p:spPr>
          <a:xfrm>
            <a:off x="838200" y="365126"/>
            <a:ext cx="10515600" cy="742222"/>
          </a:xfrm>
        </p:spPr>
        <p:txBody>
          <a:bodyPr/>
          <a:lstStyle/>
          <a:p>
            <a:r>
              <a:rPr lang="en-SG" b="1" dirty="0"/>
              <a:t>Portfolio Activity 7.1 to 7.2 </a:t>
            </a:r>
          </a:p>
        </p:txBody>
      </p:sp>
      <p:sp>
        <p:nvSpPr>
          <p:cNvPr id="3" name="Rectangle 2">
            <a:extLst>
              <a:ext uri="{FF2B5EF4-FFF2-40B4-BE49-F238E27FC236}">
                <a16:creationId xmlns:a16="http://schemas.microsoft.com/office/drawing/2014/main" id="{B6ED0638-FBCF-40B0-98AE-8F6D95A96BBA}"/>
              </a:ext>
            </a:extLst>
          </p:cNvPr>
          <p:cNvSpPr/>
          <p:nvPr/>
        </p:nvSpPr>
        <p:spPr>
          <a:xfrm>
            <a:off x="578840" y="1107348"/>
            <a:ext cx="11333527" cy="5750652"/>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4" name="TextBox 3">
            <a:extLst>
              <a:ext uri="{FF2B5EF4-FFF2-40B4-BE49-F238E27FC236}">
                <a16:creationId xmlns:a16="http://schemas.microsoft.com/office/drawing/2014/main" id="{34A9CFA3-B840-40E8-AF20-17DB92C70489}"/>
              </a:ext>
            </a:extLst>
          </p:cNvPr>
          <p:cNvSpPr txBox="1"/>
          <p:nvPr/>
        </p:nvSpPr>
        <p:spPr>
          <a:xfrm>
            <a:off x="1069596" y="1292258"/>
            <a:ext cx="10352014" cy="4734501"/>
          </a:xfrm>
          <a:prstGeom prst="rect">
            <a:avLst/>
          </a:prstGeom>
          <a:noFill/>
        </p:spPr>
        <p:txBody>
          <a:bodyPr wrap="square" rtlCol="0">
            <a:spAutoFit/>
          </a:bodyPr>
          <a:lstStyle/>
          <a:p>
            <a:pPr>
              <a:lnSpc>
                <a:spcPct val="150000"/>
              </a:lnSpc>
            </a:pPr>
            <a:r>
              <a:rPr lang="en-SG" sz="3600" b="1" dirty="0"/>
              <a:t>Recommend SEM strategy</a:t>
            </a:r>
          </a:p>
          <a:p>
            <a:pPr marL="285750" indent="-285750">
              <a:lnSpc>
                <a:spcPct val="150000"/>
              </a:lnSpc>
              <a:buFont typeface="Arial" panose="020B0604020202020204" pitchFamily="34" charset="0"/>
              <a:buChar char="•"/>
            </a:pPr>
            <a:r>
              <a:rPr lang="en-SG" sz="2800" dirty="0"/>
              <a:t>Use your Company product range or any product of your choice</a:t>
            </a:r>
          </a:p>
          <a:p>
            <a:pPr marL="285750" indent="-285750">
              <a:lnSpc>
                <a:spcPct val="150000"/>
              </a:lnSpc>
              <a:buFont typeface="Arial" panose="020B0604020202020204" pitchFamily="34" charset="0"/>
              <a:buChar char="•"/>
            </a:pPr>
            <a:r>
              <a:rPr lang="en-SG" sz="2800" dirty="0"/>
              <a:t>Create Google Ad structure for 1x Campaign to market two products in 2x Ad Groups</a:t>
            </a:r>
          </a:p>
          <a:p>
            <a:pPr marL="285750" indent="-285750">
              <a:lnSpc>
                <a:spcPct val="150000"/>
              </a:lnSpc>
              <a:buFont typeface="Arial" panose="020B0604020202020204" pitchFamily="34" charset="0"/>
              <a:buChar char="•"/>
            </a:pPr>
            <a:r>
              <a:rPr lang="en-SG" sz="2800" dirty="0"/>
              <a:t>Perform your Keywords research</a:t>
            </a:r>
          </a:p>
          <a:p>
            <a:pPr marL="285750" indent="-285750">
              <a:lnSpc>
                <a:spcPct val="150000"/>
              </a:lnSpc>
              <a:buFont typeface="Arial" panose="020B0604020202020204" pitchFamily="34" charset="0"/>
              <a:buChar char="•"/>
            </a:pPr>
            <a:r>
              <a:rPr lang="en-SG" sz="2800" dirty="0"/>
              <a:t>Create 2x Ads for each Ad Group (Ad variation)</a:t>
            </a:r>
          </a:p>
          <a:p>
            <a:pPr marL="285750" indent="-285750">
              <a:lnSpc>
                <a:spcPct val="150000"/>
              </a:lnSpc>
              <a:buFont typeface="Arial" panose="020B0604020202020204" pitchFamily="34" charset="0"/>
              <a:buChar char="•"/>
            </a:pPr>
            <a:endParaRPr lang="en-SG" sz="2800" dirty="0"/>
          </a:p>
        </p:txBody>
      </p:sp>
    </p:spTree>
    <p:extLst>
      <p:ext uri="{BB962C8B-B14F-4D97-AF65-F5344CB8AC3E}">
        <p14:creationId xmlns:p14="http://schemas.microsoft.com/office/powerpoint/2010/main" val="847261280"/>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bg>
      <p:bgPr>
        <a:solidFill>
          <a:schemeClr val="accent5">
            <a:lumMod val="60000"/>
            <a:lumOff val="40000"/>
          </a:schemeClr>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24F3D07E-838C-4889-9476-368D23072D0B}"/>
              </a:ext>
            </a:extLst>
          </p:cNvPr>
          <p:cNvSpPr txBox="1">
            <a:spLocks/>
          </p:cNvSpPr>
          <p:nvPr/>
        </p:nvSpPr>
        <p:spPr>
          <a:xfrm>
            <a:off x="1524000" y="1921079"/>
            <a:ext cx="9144000" cy="3389151"/>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a:ln>
                  <a:noFill/>
                </a:ln>
                <a:solidFill>
                  <a:prstClr val="white"/>
                </a:solidFill>
                <a:effectLst/>
                <a:uLnTx/>
                <a:uFillTx/>
                <a:latin typeface="Calibri Light" panose="020F0302020204030204"/>
                <a:ea typeface="+mj-ea"/>
                <a:cs typeface="+mj-cs"/>
              </a:rPr>
              <a:t>Formative Assessment</a:t>
            </a:r>
          </a:p>
          <a:p>
            <a:pPr marL="0" marR="0" lvl="0" indent="0" algn="ctr" defTabSz="914400" rtl="0" eaLnBrk="1" fontAlgn="auto" latinLnBrk="0" hangingPunct="1">
              <a:lnSpc>
                <a:spcPct val="90000"/>
              </a:lnSpc>
              <a:spcBef>
                <a:spcPct val="0"/>
              </a:spcBef>
              <a:spcAft>
                <a:spcPts val="0"/>
              </a:spcAft>
              <a:buClrTx/>
              <a:buSzTx/>
              <a:buFontTx/>
              <a:buNone/>
              <a:tabLst/>
              <a:defRPr/>
            </a:pPr>
            <a:endParaRPr kumimoji="0" lang="en-US" sz="4400" b="1" i="0" u="none" strike="noStrike" kern="1200" cap="none" spc="0" normalizeH="0" baseline="0" noProof="0" dirty="0">
              <a:ln>
                <a:noFill/>
              </a:ln>
              <a:solidFill>
                <a:prstClr val="white"/>
              </a:solidFill>
              <a:effectLst/>
              <a:uLnTx/>
              <a:uFillTx/>
              <a:latin typeface="Calibri Light" panose="020F0302020204030204"/>
              <a:ea typeface="+mj-ea"/>
              <a:cs typeface="+mj-cs"/>
            </a:endParaRPr>
          </a:p>
          <a:p>
            <a:pPr marL="0" marR="0" lvl="0" indent="0" algn="ctr" defTabSz="914400" rtl="0" eaLnBrk="1" fontAlgn="auto" latinLnBrk="0" hangingPunct="1">
              <a:lnSpc>
                <a:spcPct val="90000"/>
              </a:lnSpc>
              <a:spcBef>
                <a:spcPct val="0"/>
              </a:spcBef>
              <a:spcAft>
                <a:spcPts val="0"/>
              </a:spcAft>
              <a:buClrTx/>
              <a:buSzTx/>
              <a:buFontTx/>
              <a:buNone/>
              <a:tabLst/>
              <a:defRPr/>
            </a:pPr>
            <a:r>
              <a:rPr lang="en-US" b="1" dirty="0">
                <a:solidFill>
                  <a:prstClr val="black"/>
                </a:solidFill>
                <a:latin typeface="Calibri Light" panose="020F0302020204030204"/>
              </a:rPr>
              <a:t>Portfolio </a:t>
            </a:r>
            <a:r>
              <a:rPr lang="en-US" sz="4000" b="1" dirty="0">
                <a:solidFill>
                  <a:prstClr val="black"/>
                </a:solidFill>
                <a:latin typeface="Calibri Light" panose="020F0302020204030204"/>
              </a:rPr>
              <a:t>(30 mins)</a:t>
            </a:r>
          </a:p>
        </p:txBody>
      </p:sp>
    </p:spTree>
    <p:extLst>
      <p:ext uri="{BB962C8B-B14F-4D97-AF65-F5344CB8AC3E}">
        <p14:creationId xmlns:p14="http://schemas.microsoft.com/office/powerpoint/2010/main" val="2595314230"/>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bg>
      <p:bgPr>
        <a:solidFill>
          <a:schemeClr val="accent5">
            <a:lumMod val="60000"/>
            <a:lumOff val="40000"/>
          </a:schemeClr>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24F3D07E-838C-4889-9476-368D23072D0B}"/>
              </a:ext>
            </a:extLst>
          </p:cNvPr>
          <p:cNvSpPr txBox="1">
            <a:spLocks/>
          </p:cNvSpPr>
          <p:nvPr/>
        </p:nvSpPr>
        <p:spPr>
          <a:xfrm>
            <a:off x="1524000" y="2235200"/>
            <a:ext cx="9144000" cy="238760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a:ln>
                  <a:noFill/>
                </a:ln>
                <a:solidFill>
                  <a:prstClr val="white"/>
                </a:solidFill>
                <a:effectLst/>
                <a:uLnTx/>
                <a:uFillTx/>
                <a:latin typeface="Calibri Light" panose="020F0302020204030204"/>
                <a:ea typeface="+mj-ea"/>
                <a:cs typeface="+mj-cs"/>
              </a:rPr>
              <a:t>Thank You</a:t>
            </a:r>
            <a:endParaRPr kumimoji="0" lang="en-SG" sz="4400" b="1" i="0" u="none" strike="noStrike" kern="1200" cap="none" spc="0" normalizeH="0" baseline="0" noProof="0" dirty="0">
              <a:ln>
                <a:noFill/>
              </a:ln>
              <a:solidFill>
                <a:prstClr val="white"/>
              </a:solidFill>
              <a:effectLst/>
              <a:uLnTx/>
              <a:uFillTx/>
              <a:latin typeface="Calibri Light" panose="020F0302020204030204"/>
              <a:ea typeface="+mj-ea"/>
              <a:cs typeface="+mj-cs"/>
            </a:endParaRPr>
          </a:p>
        </p:txBody>
      </p:sp>
    </p:spTree>
    <p:extLst>
      <p:ext uri="{BB962C8B-B14F-4D97-AF65-F5344CB8AC3E}">
        <p14:creationId xmlns:p14="http://schemas.microsoft.com/office/powerpoint/2010/main" val="16686850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6532E-CF8F-44C0-AFBE-18569735C5C4}"/>
              </a:ext>
            </a:extLst>
          </p:cNvPr>
          <p:cNvSpPr>
            <a:spLocks noGrp="1"/>
          </p:cNvSpPr>
          <p:nvPr>
            <p:ph type="title"/>
          </p:nvPr>
        </p:nvSpPr>
        <p:spPr>
          <a:xfrm>
            <a:off x="696949" y="148205"/>
            <a:ext cx="10515600" cy="1325563"/>
          </a:xfrm>
        </p:spPr>
        <p:txBody>
          <a:bodyPr vert="horz" lIns="91440" tIns="45720" rIns="91440" bIns="45720" rtlCol="0" anchor="ctr">
            <a:normAutofit/>
          </a:bodyPr>
          <a:lstStyle/>
          <a:p>
            <a:r>
              <a:rPr lang="en-SG" b="1" dirty="0"/>
              <a:t>1.1 Introduction to Online Advertising</a:t>
            </a:r>
            <a:br>
              <a:rPr lang="en-SG" b="1" dirty="0"/>
            </a:br>
            <a:r>
              <a:rPr lang="en-SG" b="1" dirty="0"/>
              <a:t>How Search Engine Works?</a:t>
            </a:r>
            <a:endParaRPr lang="en-SG" b="1" dirty="0">
              <a:solidFill>
                <a:schemeClr val="accent2"/>
              </a:solidFill>
            </a:endParaRPr>
          </a:p>
        </p:txBody>
      </p:sp>
      <p:pic>
        <p:nvPicPr>
          <p:cNvPr id="5" name="Picture 4">
            <a:extLst>
              <a:ext uri="{FF2B5EF4-FFF2-40B4-BE49-F238E27FC236}">
                <a16:creationId xmlns:a16="http://schemas.microsoft.com/office/drawing/2014/main" id="{B1EB15EC-AC9E-0E94-D9E9-C04712663803}"/>
              </a:ext>
            </a:extLst>
          </p:cNvPr>
          <p:cNvPicPr>
            <a:picLocks noChangeAspect="1"/>
          </p:cNvPicPr>
          <p:nvPr/>
        </p:nvPicPr>
        <p:blipFill>
          <a:blip r:embed="rId2"/>
          <a:stretch>
            <a:fillRect/>
          </a:stretch>
        </p:blipFill>
        <p:spPr>
          <a:xfrm>
            <a:off x="908527" y="1473768"/>
            <a:ext cx="10304022" cy="4388552"/>
          </a:xfrm>
          <a:prstGeom prst="rect">
            <a:avLst/>
          </a:prstGeom>
        </p:spPr>
      </p:pic>
    </p:spTree>
    <p:extLst>
      <p:ext uri="{BB962C8B-B14F-4D97-AF65-F5344CB8AC3E}">
        <p14:creationId xmlns:p14="http://schemas.microsoft.com/office/powerpoint/2010/main" val="37328074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6532E-CF8F-44C0-AFBE-18569735C5C4}"/>
              </a:ext>
            </a:extLst>
          </p:cNvPr>
          <p:cNvSpPr>
            <a:spLocks noGrp="1"/>
          </p:cNvSpPr>
          <p:nvPr>
            <p:ph type="title"/>
          </p:nvPr>
        </p:nvSpPr>
        <p:spPr>
          <a:xfrm>
            <a:off x="716280" y="182880"/>
            <a:ext cx="10515600" cy="1325563"/>
          </a:xfrm>
        </p:spPr>
        <p:txBody>
          <a:bodyPr vert="horz" lIns="91440" tIns="45720" rIns="91440" bIns="45720" rtlCol="0" anchor="ctr">
            <a:normAutofit/>
          </a:bodyPr>
          <a:lstStyle/>
          <a:p>
            <a:r>
              <a:rPr lang="en-SG" b="1" dirty="0"/>
              <a:t>1.1 Introduction to Online Advertising</a:t>
            </a:r>
            <a:br>
              <a:rPr lang="en-SG" b="1" dirty="0"/>
            </a:br>
            <a:r>
              <a:rPr lang="en-SG" b="1" dirty="0"/>
              <a:t>How Search Engine Works?</a:t>
            </a:r>
            <a:endParaRPr lang="en-SG" b="1" dirty="0">
              <a:solidFill>
                <a:schemeClr val="accent2"/>
              </a:solidFill>
            </a:endParaRPr>
          </a:p>
        </p:txBody>
      </p:sp>
      <p:pic>
        <p:nvPicPr>
          <p:cNvPr id="4" name="Picture 3">
            <a:extLst>
              <a:ext uri="{FF2B5EF4-FFF2-40B4-BE49-F238E27FC236}">
                <a16:creationId xmlns:a16="http://schemas.microsoft.com/office/drawing/2014/main" id="{3F3A8C07-AF23-2B45-0D4D-9AA780B0F60C}"/>
              </a:ext>
            </a:extLst>
          </p:cNvPr>
          <p:cNvPicPr>
            <a:picLocks noChangeAspect="1"/>
          </p:cNvPicPr>
          <p:nvPr/>
        </p:nvPicPr>
        <p:blipFill>
          <a:blip r:embed="rId2"/>
          <a:stretch>
            <a:fillRect/>
          </a:stretch>
        </p:blipFill>
        <p:spPr>
          <a:xfrm>
            <a:off x="817893" y="2066846"/>
            <a:ext cx="9912136" cy="4608274"/>
          </a:xfrm>
          <a:prstGeom prst="rect">
            <a:avLst/>
          </a:prstGeom>
        </p:spPr>
      </p:pic>
    </p:spTree>
    <p:extLst>
      <p:ext uri="{BB962C8B-B14F-4D97-AF65-F5344CB8AC3E}">
        <p14:creationId xmlns:p14="http://schemas.microsoft.com/office/powerpoint/2010/main" val="19128698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6532E-CF8F-44C0-AFBE-18569735C5C4}"/>
              </a:ext>
            </a:extLst>
          </p:cNvPr>
          <p:cNvSpPr>
            <a:spLocks noGrp="1"/>
          </p:cNvSpPr>
          <p:nvPr>
            <p:ph type="title"/>
          </p:nvPr>
        </p:nvSpPr>
        <p:spPr>
          <a:xfrm>
            <a:off x="730795" y="209007"/>
            <a:ext cx="10515600" cy="1325563"/>
          </a:xfrm>
        </p:spPr>
        <p:txBody>
          <a:bodyPr vert="horz" lIns="91440" tIns="45720" rIns="91440" bIns="45720" rtlCol="0" anchor="ctr">
            <a:normAutofit/>
          </a:bodyPr>
          <a:lstStyle/>
          <a:p>
            <a:r>
              <a:rPr lang="en-SG" b="1" dirty="0"/>
              <a:t>1.1 Introduction to Online Advertising</a:t>
            </a:r>
            <a:br>
              <a:rPr lang="en-SG" b="1" dirty="0"/>
            </a:br>
            <a:r>
              <a:rPr lang="en-SG" b="1" dirty="0"/>
              <a:t>How Search Engine Works?</a:t>
            </a:r>
            <a:endParaRPr lang="en-SG" b="1" dirty="0">
              <a:solidFill>
                <a:schemeClr val="accent2"/>
              </a:solidFill>
            </a:endParaRPr>
          </a:p>
        </p:txBody>
      </p:sp>
      <p:pic>
        <p:nvPicPr>
          <p:cNvPr id="5" name="Picture 4">
            <a:extLst>
              <a:ext uri="{FF2B5EF4-FFF2-40B4-BE49-F238E27FC236}">
                <a16:creationId xmlns:a16="http://schemas.microsoft.com/office/drawing/2014/main" id="{1AC9BADF-7143-DCDE-87DB-E5AF09D7781F}"/>
              </a:ext>
            </a:extLst>
          </p:cNvPr>
          <p:cNvPicPr>
            <a:picLocks noChangeAspect="1"/>
          </p:cNvPicPr>
          <p:nvPr/>
        </p:nvPicPr>
        <p:blipFill>
          <a:blip r:embed="rId2"/>
          <a:stretch>
            <a:fillRect/>
          </a:stretch>
        </p:blipFill>
        <p:spPr>
          <a:xfrm>
            <a:off x="887548" y="1746476"/>
            <a:ext cx="9679823" cy="4902517"/>
          </a:xfrm>
          <a:prstGeom prst="rect">
            <a:avLst/>
          </a:prstGeom>
        </p:spPr>
      </p:pic>
    </p:spTree>
    <p:extLst>
      <p:ext uri="{BB962C8B-B14F-4D97-AF65-F5344CB8AC3E}">
        <p14:creationId xmlns:p14="http://schemas.microsoft.com/office/powerpoint/2010/main" val="35316064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6532E-CF8F-44C0-AFBE-18569735C5C4}"/>
              </a:ext>
            </a:extLst>
          </p:cNvPr>
          <p:cNvSpPr>
            <a:spLocks noGrp="1"/>
          </p:cNvSpPr>
          <p:nvPr>
            <p:ph type="title"/>
          </p:nvPr>
        </p:nvSpPr>
        <p:spPr>
          <a:xfrm>
            <a:off x="716280" y="0"/>
            <a:ext cx="10515600" cy="1325563"/>
          </a:xfrm>
        </p:spPr>
        <p:txBody>
          <a:bodyPr vert="horz" lIns="91440" tIns="45720" rIns="91440" bIns="45720" rtlCol="0" anchor="ctr">
            <a:normAutofit/>
          </a:bodyPr>
          <a:lstStyle/>
          <a:p>
            <a:r>
              <a:rPr lang="en-SG" b="1" dirty="0"/>
              <a:t>1.1 Introduction to Online Advertising</a:t>
            </a:r>
            <a:br>
              <a:rPr lang="en-SG" b="1" dirty="0"/>
            </a:br>
            <a:r>
              <a:rPr lang="en-SG" b="1" dirty="0"/>
              <a:t>How Search Engine Works?</a:t>
            </a:r>
            <a:endParaRPr lang="en-SG" b="1" dirty="0">
              <a:solidFill>
                <a:schemeClr val="accent2"/>
              </a:solidFill>
            </a:endParaRPr>
          </a:p>
        </p:txBody>
      </p:sp>
      <p:pic>
        <p:nvPicPr>
          <p:cNvPr id="4" name="Picture 3">
            <a:extLst>
              <a:ext uri="{FF2B5EF4-FFF2-40B4-BE49-F238E27FC236}">
                <a16:creationId xmlns:a16="http://schemas.microsoft.com/office/drawing/2014/main" id="{75B9C1CB-2541-1CF3-9BED-8CB4C9A1599D}"/>
              </a:ext>
            </a:extLst>
          </p:cNvPr>
          <p:cNvPicPr>
            <a:picLocks noChangeAspect="1"/>
          </p:cNvPicPr>
          <p:nvPr/>
        </p:nvPicPr>
        <p:blipFill>
          <a:blip r:embed="rId3"/>
          <a:stretch>
            <a:fillRect/>
          </a:stretch>
        </p:blipFill>
        <p:spPr>
          <a:xfrm>
            <a:off x="716280" y="1560549"/>
            <a:ext cx="10159698" cy="5174079"/>
          </a:xfrm>
          <a:prstGeom prst="rect">
            <a:avLst/>
          </a:prstGeom>
        </p:spPr>
      </p:pic>
    </p:spTree>
    <p:extLst>
      <p:ext uri="{BB962C8B-B14F-4D97-AF65-F5344CB8AC3E}">
        <p14:creationId xmlns:p14="http://schemas.microsoft.com/office/powerpoint/2010/main" val="41216037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6532E-CF8F-44C0-AFBE-18569735C5C4}"/>
              </a:ext>
            </a:extLst>
          </p:cNvPr>
          <p:cNvSpPr>
            <a:spLocks noGrp="1"/>
          </p:cNvSpPr>
          <p:nvPr>
            <p:ph type="title"/>
          </p:nvPr>
        </p:nvSpPr>
        <p:spPr>
          <a:xfrm>
            <a:off x="746760" y="111760"/>
            <a:ext cx="10515600" cy="1325563"/>
          </a:xfrm>
        </p:spPr>
        <p:txBody>
          <a:bodyPr vert="horz" lIns="91440" tIns="45720" rIns="91440" bIns="45720" rtlCol="0" anchor="ctr">
            <a:normAutofit/>
          </a:bodyPr>
          <a:lstStyle/>
          <a:p>
            <a:r>
              <a:rPr lang="en-SG" b="1" dirty="0"/>
              <a:t>1.1 Introduction to Online Advertising</a:t>
            </a:r>
            <a:br>
              <a:rPr lang="en-SG" b="1" dirty="0"/>
            </a:br>
            <a:r>
              <a:rPr lang="en-SG" b="1" dirty="0"/>
              <a:t>How Search Engine Works?</a:t>
            </a:r>
            <a:endParaRPr lang="en-SG" b="1" dirty="0">
              <a:solidFill>
                <a:schemeClr val="accent2"/>
              </a:solidFill>
            </a:endParaRPr>
          </a:p>
        </p:txBody>
      </p:sp>
      <p:pic>
        <p:nvPicPr>
          <p:cNvPr id="4" name="Picture 3">
            <a:extLst>
              <a:ext uri="{FF2B5EF4-FFF2-40B4-BE49-F238E27FC236}">
                <a16:creationId xmlns:a16="http://schemas.microsoft.com/office/drawing/2014/main" id="{17620A0F-4FB2-3926-F948-3597A67E44DF}"/>
              </a:ext>
            </a:extLst>
          </p:cNvPr>
          <p:cNvPicPr>
            <a:picLocks noChangeAspect="1"/>
          </p:cNvPicPr>
          <p:nvPr/>
        </p:nvPicPr>
        <p:blipFill>
          <a:blip r:embed="rId2"/>
          <a:stretch>
            <a:fillRect/>
          </a:stretch>
        </p:blipFill>
        <p:spPr>
          <a:xfrm>
            <a:off x="746760" y="1437323"/>
            <a:ext cx="9541701" cy="4358430"/>
          </a:xfrm>
          <a:prstGeom prst="rect">
            <a:avLst/>
          </a:prstGeom>
        </p:spPr>
      </p:pic>
    </p:spTree>
    <p:extLst>
      <p:ext uri="{BB962C8B-B14F-4D97-AF65-F5344CB8AC3E}">
        <p14:creationId xmlns:p14="http://schemas.microsoft.com/office/powerpoint/2010/main" val="3841347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6532E-CF8F-44C0-AFBE-18569735C5C4}"/>
              </a:ext>
            </a:extLst>
          </p:cNvPr>
          <p:cNvSpPr>
            <a:spLocks noGrp="1"/>
          </p:cNvSpPr>
          <p:nvPr>
            <p:ph type="title"/>
          </p:nvPr>
        </p:nvSpPr>
        <p:spPr>
          <a:xfrm>
            <a:off x="746760" y="111760"/>
            <a:ext cx="10515600" cy="1325563"/>
          </a:xfrm>
        </p:spPr>
        <p:txBody>
          <a:bodyPr vert="horz" lIns="91440" tIns="45720" rIns="91440" bIns="45720" rtlCol="0" anchor="ctr">
            <a:normAutofit/>
          </a:bodyPr>
          <a:lstStyle/>
          <a:p>
            <a:r>
              <a:rPr lang="en-SG" b="1" dirty="0"/>
              <a:t>1.1 Introduction to Online Advertising</a:t>
            </a:r>
            <a:br>
              <a:rPr lang="en-SG" b="1" dirty="0"/>
            </a:br>
            <a:r>
              <a:rPr lang="en-SG" b="1" dirty="0"/>
              <a:t>How Search Engine Works?</a:t>
            </a:r>
            <a:endParaRPr lang="en-SG" b="1" dirty="0">
              <a:solidFill>
                <a:schemeClr val="accent2"/>
              </a:solidFill>
            </a:endParaRPr>
          </a:p>
        </p:txBody>
      </p:sp>
      <p:pic>
        <p:nvPicPr>
          <p:cNvPr id="5" name="Picture 4">
            <a:extLst>
              <a:ext uri="{FF2B5EF4-FFF2-40B4-BE49-F238E27FC236}">
                <a16:creationId xmlns:a16="http://schemas.microsoft.com/office/drawing/2014/main" id="{AB633FD8-34AF-CC3A-8555-C306A6498D12}"/>
              </a:ext>
            </a:extLst>
          </p:cNvPr>
          <p:cNvPicPr>
            <a:picLocks noChangeAspect="1"/>
          </p:cNvPicPr>
          <p:nvPr/>
        </p:nvPicPr>
        <p:blipFill>
          <a:blip r:embed="rId2"/>
          <a:stretch>
            <a:fillRect/>
          </a:stretch>
        </p:blipFill>
        <p:spPr>
          <a:xfrm>
            <a:off x="629193" y="1861458"/>
            <a:ext cx="7455263" cy="4996542"/>
          </a:xfrm>
          <a:prstGeom prst="rect">
            <a:avLst/>
          </a:prstGeom>
        </p:spPr>
      </p:pic>
    </p:spTree>
    <p:extLst>
      <p:ext uri="{BB962C8B-B14F-4D97-AF65-F5344CB8AC3E}">
        <p14:creationId xmlns:p14="http://schemas.microsoft.com/office/powerpoint/2010/main" val="13235967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6532E-CF8F-44C0-AFBE-18569735C5C4}"/>
              </a:ext>
            </a:extLst>
          </p:cNvPr>
          <p:cNvSpPr>
            <a:spLocks noGrp="1"/>
          </p:cNvSpPr>
          <p:nvPr>
            <p:ph type="title"/>
          </p:nvPr>
        </p:nvSpPr>
        <p:spPr>
          <a:xfrm>
            <a:off x="746760" y="111760"/>
            <a:ext cx="10515600" cy="1325563"/>
          </a:xfrm>
        </p:spPr>
        <p:txBody>
          <a:bodyPr vert="horz" lIns="91440" tIns="45720" rIns="91440" bIns="45720" rtlCol="0" anchor="ctr">
            <a:normAutofit/>
          </a:bodyPr>
          <a:lstStyle/>
          <a:p>
            <a:r>
              <a:rPr lang="en-SG" b="1"/>
              <a:t>1.1 Introduction to Online Advertising</a:t>
            </a:r>
            <a:br>
              <a:rPr lang="en-SG" b="1"/>
            </a:br>
            <a:r>
              <a:rPr lang="en-SG" b="1"/>
              <a:t>How </a:t>
            </a:r>
            <a:r>
              <a:rPr lang="en-SG" b="1" dirty="0"/>
              <a:t>Search Engine Works?</a:t>
            </a:r>
            <a:endParaRPr lang="en-SG" b="1" dirty="0">
              <a:solidFill>
                <a:schemeClr val="accent2"/>
              </a:solidFill>
            </a:endParaRPr>
          </a:p>
        </p:txBody>
      </p:sp>
      <p:pic>
        <p:nvPicPr>
          <p:cNvPr id="4" name="Picture 3">
            <a:extLst>
              <a:ext uri="{FF2B5EF4-FFF2-40B4-BE49-F238E27FC236}">
                <a16:creationId xmlns:a16="http://schemas.microsoft.com/office/drawing/2014/main" id="{32E3593B-1E91-0EA7-2D95-C0AB147EF285}"/>
              </a:ext>
            </a:extLst>
          </p:cNvPr>
          <p:cNvPicPr>
            <a:picLocks noChangeAspect="1"/>
          </p:cNvPicPr>
          <p:nvPr/>
        </p:nvPicPr>
        <p:blipFill>
          <a:blip r:embed="rId2"/>
          <a:stretch>
            <a:fillRect/>
          </a:stretch>
        </p:blipFill>
        <p:spPr>
          <a:xfrm>
            <a:off x="746760" y="2074081"/>
            <a:ext cx="7744097" cy="4783919"/>
          </a:xfrm>
          <a:prstGeom prst="rect">
            <a:avLst/>
          </a:prstGeom>
        </p:spPr>
      </p:pic>
    </p:spTree>
    <p:extLst>
      <p:ext uri="{BB962C8B-B14F-4D97-AF65-F5344CB8AC3E}">
        <p14:creationId xmlns:p14="http://schemas.microsoft.com/office/powerpoint/2010/main" val="37575384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6532E-CF8F-44C0-AFBE-18569735C5C4}"/>
              </a:ext>
            </a:extLst>
          </p:cNvPr>
          <p:cNvSpPr>
            <a:spLocks noGrp="1"/>
          </p:cNvSpPr>
          <p:nvPr>
            <p:ph type="title"/>
          </p:nvPr>
        </p:nvSpPr>
        <p:spPr>
          <a:xfrm>
            <a:off x="838200" y="365126"/>
            <a:ext cx="10515600" cy="742222"/>
          </a:xfrm>
        </p:spPr>
        <p:txBody>
          <a:bodyPr/>
          <a:lstStyle/>
          <a:p>
            <a:r>
              <a:rPr lang="en-SG" b="1" dirty="0"/>
              <a:t>Learning Units</a:t>
            </a:r>
          </a:p>
        </p:txBody>
      </p:sp>
      <p:graphicFrame>
        <p:nvGraphicFramePr>
          <p:cNvPr id="4" name="Table 4">
            <a:extLst>
              <a:ext uri="{FF2B5EF4-FFF2-40B4-BE49-F238E27FC236}">
                <a16:creationId xmlns:a16="http://schemas.microsoft.com/office/drawing/2014/main" id="{D42D24FB-0D58-48D4-937F-9B038F5E5BFB}"/>
              </a:ext>
            </a:extLst>
          </p:cNvPr>
          <p:cNvGraphicFramePr>
            <a:graphicFrameLocks noGrp="1"/>
          </p:cNvGraphicFramePr>
          <p:nvPr>
            <p:extLst>
              <p:ext uri="{D42A27DB-BD31-4B8C-83A1-F6EECF244321}">
                <p14:modId xmlns:p14="http://schemas.microsoft.com/office/powerpoint/2010/main" val="3730095617"/>
              </p:ext>
            </p:extLst>
          </p:nvPr>
        </p:nvGraphicFramePr>
        <p:xfrm>
          <a:off x="1897309" y="1506130"/>
          <a:ext cx="8397381" cy="4937760"/>
        </p:xfrm>
        <a:graphic>
          <a:graphicData uri="http://schemas.openxmlformats.org/drawingml/2006/table">
            <a:tbl>
              <a:tblPr firstRow="1" bandRow="1">
                <a:tableStyleId>{B301B821-A1FF-4177-AEE7-76D212191A09}</a:tableStyleId>
              </a:tblPr>
              <a:tblGrid>
                <a:gridCol w="1466676">
                  <a:extLst>
                    <a:ext uri="{9D8B030D-6E8A-4147-A177-3AD203B41FA5}">
                      <a16:colId xmlns:a16="http://schemas.microsoft.com/office/drawing/2014/main" val="4289861089"/>
                    </a:ext>
                  </a:extLst>
                </a:gridCol>
                <a:gridCol w="6930705">
                  <a:extLst>
                    <a:ext uri="{9D8B030D-6E8A-4147-A177-3AD203B41FA5}">
                      <a16:colId xmlns:a16="http://schemas.microsoft.com/office/drawing/2014/main" val="2249423075"/>
                    </a:ext>
                  </a:extLst>
                </a:gridCol>
              </a:tblGrid>
              <a:tr h="370840">
                <a:tc>
                  <a:txBody>
                    <a:bodyPr/>
                    <a:lstStyle/>
                    <a:p>
                      <a:pPr algn="ctr"/>
                      <a:r>
                        <a:rPr lang="en-SG" sz="3200" dirty="0"/>
                        <a:t>LU</a:t>
                      </a:r>
                    </a:p>
                  </a:txBody>
                  <a:tcPr/>
                </a:tc>
                <a:tc>
                  <a:txBody>
                    <a:bodyPr/>
                    <a:lstStyle/>
                    <a:p>
                      <a:r>
                        <a:rPr lang="en-SG" sz="3200"/>
                        <a:t>Topics</a:t>
                      </a:r>
                      <a:endParaRPr lang="en-SG" sz="3200" dirty="0"/>
                    </a:p>
                  </a:txBody>
                  <a:tcPr/>
                </a:tc>
                <a:extLst>
                  <a:ext uri="{0D108BD9-81ED-4DB2-BD59-A6C34878D82A}">
                    <a16:rowId xmlns:a16="http://schemas.microsoft.com/office/drawing/2014/main" val="1179310683"/>
                  </a:ext>
                </a:extLst>
              </a:tr>
              <a:tr h="370840">
                <a:tc>
                  <a:txBody>
                    <a:bodyPr/>
                    <a:lstStyle/>
                    <a:p>
                      <a:pPr algn="ctr"/>
                      <a:r>
                        <a:rPr lang="en-SG" sz="3200"/>
                        <a:t>1</a:t>
                      </a:r>
                      <a:endParaRPr lang="en-SG" sz="3200" dirty="0"/>
                    </a:p>
                  </a:txBody>
                  <a:tcPr/>
                </a:tc>
                <a:tc>
                  <a:txBody>
                    <a:bodyPr/>
                    <a:lstStyle/>
                    <a:p>
                      <a:r>
                        <a:rPr lang="en-SG" sz="3200" dirty="0"/>
                        <a:t>Fundamentals of Online Advertising</a:t>
                      </a:r>
                    </a:p>
                  </a:txBody>
                  <a:tcPr/>
                </a:tc>
                <a:extLst>
                  <a:ext uri="{0D108BD9-81ED-4DB2-BD59-A6C34878D82A}">
                    <a16:rowId xmlns:a16="http://schemas.microsoft.com/office/drawing/2014/main" val="1019481775"/>
                  </a:ext>
                </a:extLst>
              </a:tr>
              <a:tr h="370840">
                <a:tc>
                  <a:txBody>
                    <a:bodyPr/>
                    <a:lstStyle/>
                    <a:p>
                      <a:pPr algn="ctr"/>
                      <a:r>
                        <a:rPr lang="en-SG" sz="3200"/>
                        <a:t>2</a:t>
                      </a:r>
                      <a:endParaRPr lang="en-SG" sz="3200" dirty="0"/>
                    </a:p>
                  </a:txBody>
                  <a:tcPr/>
                </a:tc>
                <a:tc>
                  <a:txBody>
                    <a:bodyPr/>
                    <a:lstStyle/>
                    <a:p>
                      <a:r>
                        <a:rPr lang="en-SG" sz="3200" dirty="0"/>
                        <a:t>Pay-per-Click (PPC) Advertising with Google Ads</a:t>
                      </a:r>
                    </a:p>
                  </a:txBody>
                  <a:tcPr/>
                </a:tc>
                <a:extLst>
                  <a:ext uri="{0D108BD9-81ED-4DB2-BD59-A6C34878D82A}">
                    <a16:rowId xmlns:a16="http://schemas.microsoft.com/office/drawing/2014/main" val="2885490026"/>
                  </a:ext>
                </a:extLst>
              </a:tr>
              <a:tr h="370840">
                <a:tc>
                  <a:txBody>
                    <a:bodyPr/>
                    <a:lstStyle/>
                    <a:p>
                      <a:pPr algn="ctr"/>
                      <a:r>
                        <a:rPr lang="en-SG" sz="3200"/>
                        <a:t>3</a:t>
                      </a:r>
                      <a:endParaRPr lang="en-SG" sz="3200" dirty="0"/>
                    </a:p>
                  </a:txBody>
                  <a:tcPr/>
                </a:tc>
                <a:tc>
                  <a:txBody>
                    <a:bodyPr/>
                    <a:lstStyle/>
                    <a:p>
                      <a:r>
                        <a:rPr lang="en-SG" sz="3200" i="0" dirty="0"/>
                        <a:t>Pay-per-Click (PPC) Advertising with Facebook Ads</a:t>
                      </a:r>
                    </a:p>
                  </a:txBody>
                  <a:tcPr/>
                </a:tc>
                <a:extLst>
                  <a:ext uri="{0D108BD9-81ED-4DB2-BD59-A6C34878D82A}">
                    <a16:rowId xmlns:a16="http://schemas.microsoft.com/office/drawing/2014/main" val="926478294"/>
                  </a:ext>
                </a:extLst>
              </a:tr>
              <a:tr h="370840">
                <a:tc>
                  <a:txBody>
                    <a:bodyPr/>
                    <a:lstStyle/>
                    <a:p>
                      <a:pPr algn="ctr"/>
                      <a:r>
                        <a:rPr lang="en-SG" sz="3200"/>
                        <a:t>4</a:t>
                      </a:r>
                      <a:endParaRPr lang="en-SG" sz="3200" dirty="0"/>
                    </a:p>
                  </a:txBody>
                  <a:tcPr/>
                </a:tc>
                <a:tc>
                  <a:txBody>
                    <a:bodyPr/>
                    <a:lstStyle/>
                    <a:p>
                      <a:r>
                        <a:rPr lang="en-SG" sz="3200" i="0" dirty="0"/>
                        <a:t>Designing Compelling Ad Creatives</a:t>
                      </a:r>
                    </a:p>
                  </a:txBody>
                  <a:tcPr/>
                </a:tc>
                <a:extLst>
                  <a:ext uri="{0D108BD9-81ED-4DB2-BD59-A6C34878D82A}">
                    <a16:rowId xmlns:a16="http://schemas.microsoft.com/office/drawing/2014/main" val="1039737518"/>
                  </a:ext>
                </a:extLst>
              </a:tr>
              <a:tr h="370840">
                <a:tc>
                  <a:txBody>
                    <a:bodyPr/>
                    <a:lstStyle/>
                    <a:p>
                      <a:pPr algn="ctr"/>
                      <a:r>
                        <a:rPr lang="en-SG" sz="3200"/>
                        <a:t>5</a:t>
                      </a:r>
                      <a:endParaRPr lang="en-SG" sz="3200" dirty="0"/>
                    </a:p>
                  </a:txBody>
                  <a:tcPr/>
                </a:tc>
                <a:tc>
                  <a:txBody>
                    <a:bodyPr/>
                    <a:lstStyle/>
                    <a:p>
                      <a:r>
                        <a:rPr lang="en-SG" sz="3200" dirty="0"/>
                        <a:t>Web Analytics and Campaign Optimization</a:t>
                      </a:r>
                    </a:p>
                  </a:txBody>
                  <a:tcPr/>
                </a:tc>
                <a:extLst>
                  <a:ext uri="{0D108BD9-81ED-4DB2-BD59-A6C34878D82A}">
                    <a16:rowId xmlns:a16="http://schemas.microsoft.com/office/drawing/2014/main" val="3939956342"/>
                  </a:ext>
                </a:extLst>
              </a:tr>
            </a:tbl>
          </a:graphicData>
        </a:graphic>
      </p:graphicFrame>
    </p:spTree>
    <p:extLst>
      <p:ext uri="{BB962C8B-B14F-4D97-AF65-F5344CB8AC3E}">
        <p14:creationId xmlns:p14="http://schemas.microsoft.com/office/powerpoint/2010/main" val="32984167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6532E-CF8F-44C0-AFBE-18569735C5C4}"/>
              </a:ext>
            </a:extLst>
          </p:cNvPr>
          <p:cNvSpPr>
            <a:spLocks noGrp="1"/>
          </p:cNvSpPr>
          <p:nvPr>
            <p:ph type="title"/>
          </p:nvPr>
        </p:nvSpPr>
        <p:spPr>
          <a:xfrm>
            <a:off x="746760" y="111760"/>
            <a:ext cx="10515600" cy="1325563"/>
          </a:xfrm>
        </p:spPr>
        <p:txBody>
          <a:bodyPr vert="horz" lIns="91440" tIns="45720" rIns="91440" bIns="45720" rtlCol="0" anchor="ctr">
            <a:normAutofit/>
          </a:bodyPr>
          <a:lstStyle/>
          <a:p>
            <a:r>
              <a:rPr lang="en-SG" b="1" dirty="0"/>
              <a:t>How Search Engine Works?</a:t>
            </a:r>
            <a:endParaRPr lang="en-SG" b="1" dirty="0">
              <a:solidFill>
                <a:schemeClr val="accent2"/>
              </a:solidFill>
            </a:endParaRPr>
          </a:p>
        </p:txBody>
      </p:sp>
      <p:pic>
        <p:nvPicPr>
          <p:cNvPr id="5" name="Picture 4">
            <a:extLst>
              <a:ext uri="{FF2B5EF4-FFF2-40B4-BE49-F238E27FC236}">
                <a16:creationId xmlns:a16="http://schemas.microsoft.com/office/drawing/2014/main" id="{A79E91FE-B1D0-5DBF-8826-76B717DF149D}"/>
              </a:ext>
            </a:extLst>
          </p:cNvPr>
          <p:cNvPicPr>
            <a:picLocks noChangeAspect="1"/>
          </p:cNvPicPr>
          <p:nvPr/>
        </p:nvPicPr>
        <p:blipFill>
          <a:blip r:embed="rId2"/>
          <a:stretch>
            <a:fillRect/>
          </a:stretch>
        </p:blipFill>
        <p:spPr>
          <a:xfrm>
            <a:off x="746759" y="1356874"/>
            <a:ext cx="7228841" cy="5283990"/>
          </a:xfrm>
          <a:prstGeom prst="rect">
            <a:avLst/>
          </a:prstGeom>
        </p:spPr>
      </p:pic>
    </p:spTree>
    <p:extLst>
      <p:ext uri="{BB962C8B-B14F-4D97-AF65-F5344CB8AC3E}">
        <p14:creationId xmlns:p14="http://schemas.microsoft.com/office/powerpoint/2010/main" val="7581954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6532E-CF8F-44C0-AFBE-18569735C5C4}"/>
              </a:ext>
            </a:extLst>
          </p:cNvPr>
          <p:cNvSpPr>
            <a:spLocks noGrp="1"/>
          </p:cNvSpPr>
          <p:nvPr>
            <p:ph type="title"/>
          </p:nvPr>
        </p:nvSpPr>
        <p:spPr>
          <a:xfrm>
            <a:off x="746760" y="111760"/>
            <a:ext cx="10515600" cy="1325563"/>
          </a:xfrm>
        </p:spPr>
        <p:txBody>
          <a:bodyPr vert="horz" lIns="91440" tIns="45720" rIns="91440" bIns="45720" rtlCol="0" anchor="ctr">
            <a:normAutofit/>
          </a:bodyPr>
          <a:lstStyle/>
          <a:p>
            <a:r>
              <a:rPr lang="en-SG" b="1" dirty="0"/>
              <a:t>Digital Advertising Types, Trends, Insights</a:t>
            </a:r>
            <a:endParaRPr lang="en-SG" b="1" dirty="0">
              <a:solidFill>
                <a:schemeClr val="accent2"/>
              </a:solidFill>
            </a:endParaRPr>
          </a:p>
        </p:txBody>
      </p:sp>
      <p:pic>
        <p:nvPicPr>
          <p:cNvPr id="4" name="Picture 3">
            <a:extLst>
              <a:ext uri="{FF2B5EF4-FFF2-40B4-BE49-F238E27FC236}">
                <a16:creationId xmlns:a16="http://schemas.microsoft.com/office/drawing/2014/main" id="{D05B179F-685D-4737-1DB6-760AE3C23DF4}"/>
              </a:ext>
            </a:extLst>
          </p:cNvPr>
          <p:cNvPicPr>
            <a:picLocks noChangeAspect="1"/>
          </p:cNvPicPr>
          <p:nvPr/>
        </p:nvPicPr>
        <p:blipFill>
          <a:blip r:embed="rId3"/>
          <a:stretch>
            <a:fillRect/>
          </a:stretch>
        </p:blipFill>
        <p:spPr>
          <a:xfrm>
            <a:off x="746760" y="1437323"/>
            <a:ext cx="9632238" cy="4884502"/>
          </a:xfrm>
          <a:prstGeom prst="rect">
            <a:avLst/>
          </a:prstGeom>
        </p:spPr>
      </p:pic>
      <p:sp>
        <p:nvSpPr>
          <p:cNvPr id="6" name="Callout: Quad Arrow 5">
            <a:extLst>
              <a:ext uri="{FF2B5EF4-FFF2-40B4-BE49-F238E27FC236}">
                <a16:creationId xmlns:a16="http://schemas.microsoft.com/office/drawing/2014/main" id="{3C690D7E-AEA2-32C7-2E66-FF2E94446647}"/>
              </a:ext>
            </a:extLst>
          </p:cNvPr>
          <p:cNvSpPr/>
          <p:nvPr/>
        </p:nvSpPr>
        <p:spPr>
          <a:xfrm>
            <a:off x="10524020" y="5743184"/>
            <a:ext cx="1016487" cy="751561"/>
          </a:xfrm>
          <a:prstGeom prst="quad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318351061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6532E-CF8F-44C0-AFBE-18569735C5C4}"/>
              </a:ext>
            </a:extLst>
          </p:cNvPr>
          <p:cNvSpPr>
            <a:spLocks noGrp="1"/>
          </p:cNvSpPr>
          <p:nvPr>
            <p:ph type="title"/>
          </p:nvPr>
        </p:nvSpPr>
        <p:spPr>
          <a:xfrm>
            <a:off x="746760" y="111760"/>
            <a:ext cx="10515600" cy="1325563"/>
          </a:xfrm>
        </p:spPr>
        <p:txBody>
          <a:bodyPr vert="horz" lIns="91440" tIns="45720" rIns="91440" bIns="45720" rtlCol="0" anchor="ctr">
            <a:normAutofit/>
          </a:bodyPr>
          <a:lstStyle/>
          <a:p>
            <a:r>
              <a:rPr lang="en-SG" b="1" dirty="0"/>
              <a:t>Digital Advertising Types, Trends, Insights</a:t>
            </a:r>
            <a:endParaRPr lang="en-SG" b="1" dirty="0">
              <a:solidFill>
                <a:schemeClr val="accent2"/>
              </a:solidFill>
            </a:endParaRPr>
          </a:p>
        </p:txBody>
      </p:sp>
      <p:pic>
        <p:nvPicPr>
          <p:cNvPr id="5" name="Picture 4">
            <a:extLst>
              <a:ext uri="{FF2B5EF4-FFF2-40B4-BE49-F238E27FC236}">
                <a16:creationId xmlns:a16="http://schemas.microsoft.com/office/drawing/2014/main" id="{07E5BD73-5421-05B6-D486-4DF7876EDE67}"/>
              </a:ext>
            </a:extLst>
          </p:cNvPr>
          <p:cNvPicPr>
            <a:picLocks noChangeAspect="1"/>
          </p:cNvPicPr>
          <p:nvPr/>
        </p:nvPicPr>
        <p:blipFill>
          <a:blip r:embed="rId2"/>
          <a:stretch>
            <a:fillRect/>
          </a:stretch>
        </p:blipFill>
        <p:spPr>
          <a:xfrm>
            <a:off x="939613" y="1723339"/>
            <a:ext cx="10474985" cy="2838501"/>
          </a:xfrm>
          <a:prstGeom prst="rect">
            <a:avLst/>
          </a:prstGeom>
        </p:spPr>
      </p:pic>
    </p:spTree>
    <p:extLst>
      <p:ext uri="{BB962C8B-B14F-4D97-AF65-F5344CB8AC3E}">
        <p14:creationId xmlns:p14="http://schemas.microsoft.com/office/powerpoint/2010/main" val="6708360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6532E-CF8F-44C0-AFBE-18569735C5C4}"/>
              </a:ext>
            </a:extLst>
          </p:cNvPr>
          <p:cNvSpPr>
            <a:spLocks noGrp="1"/>
          </p:cNvSpPr>
          <p:nvPr>
            <p:ph type="title"/>
          </p:nvPr>
        </p:nvSpPr>
        <p:spPr>
          <a:xfrm>
            <a:off x="746760" y="111760"/>
            <a:ext cx="10515600" cy="1325563"/>
          </a:xfrm>
        </p:spPr>
        <p:txBody>
          <a:bodyPr vert="horz" lIns="91440" tIns="45720" rIns="91440" bIns="45720" rtlCol="0" anchor="ctr">
            <a:normAutofit/>
          </a:bodyPr>
          <a:lstStyle/>
          <a:p>
            <a:r>
              <a:rPr lang="en-SG" b="1" dirty="0"/>
              <a:t>Digital Advertising Types, Trends, Insights</a:t>
            </a:r>
            <a:endParaRPr lang="en-SG" b="1" dirty="0">
              <a:solidFill>
                <a:schemeClr val="accent2"/>
              </a:solidFill>
            </a:endParaRPr>
          </a:p>
        </p:txBody>
      </p:sp>
      <p:pic>
        <p:nvPicPr>
          <p:cNvPr id="4" name="Picture 3">
            <a:extLst>
              <a:ext uri="{FF2B5EF4-FFF2-40B4-BE49-F238E27FC236}">
                <a16:creationId xmlns:a16="http://schemas.microsoft.com/office/drawing/2014/main" id="{36805E8B-E10C-C87E-ED9E-AA77F5A7E008}"/>
              </a:ext>
            </a:extLst>
          </p:cNvPr>
          <p:cNvPicPr>
            <a:picLocks noChangeAspect="1"/>
          </p:cNvPicPr>
          <p:nvPr/>
        </p:nvPicPr>
        <p:blipFill>
          <a:blip r:embed="rId2"/>
          <a:stretch>
            <a:fillRect/>
          </a:stretch>
        </p:blipFill>
        <p:spPr>
          <a:xfrm>
            <a:off x="846911" y="1555045"/>
            <a:ext cx="10372705" cy="4063435"/>
          </a:xfrm>
          <a:prstGeom prst="rect">
            <a:avLst/>
          </a:prstGeom>
        </p:spPr>
      </p:pic>
    </p:spTree>
    <p:extLst>
      <p:ext uri="{BB962C8B-B14F-4D97-AF65-F5344CB8AC3E}">
        <p14:creationId xmlns:p14="http://schemas.microsoft.com/office/powerpoint/2010/main" val="325534356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6532E-CF8F-44C0-AFBE-18569735C5C4}"/>
              </a:ext>
            </a:extLst>
          </p:cNvPr>
          <p:cNvSpPr>
            <a:spLocks noGrp="1"/>
          </p:cNvSpPr>
          <p:nvPr>
            <p:ph type="title"/>
          </p:nvPr>
        </p:nvSpPr>
        <p:spPr>
          <a:xfrm>
            <a:off x="746760" y="111760"/>
            <a:ext cx="10515600" cy="1325563"/>
          </a:xfrm>
        </p:spPr>
        <p:txBody>
          <a:bodyPr vert="horz" lIns="91440" tIns="45720" rIns="91440" bIns="45720" rtlCol="0" anchor="ctr">
            <a:normAutofit/>
          </a:bodyPr>
          <a:lstStyle/>
          <a:p>
            <a:r>
              <a:rPr lang="en-SG" b="1" dirty="0"/>
              <a:t>Digital Advertising Types, Trends, Insights</a:t>
            </a:r>
            <a:endParaRPr lang="en-SG" b="1" dirty="0">
              <a:solidFill>
                <a:schemeClr val="accent2"/>
              </a:solidFill>
            </a:endParaRPr>
          </a:p>
        </p:txBody>
      </p:sp>
      <p:pic>
        <p:nvPicPr>
          <p:cNvPr id="5" name="Picture 4">
            <a:extLst>
              <a:ext uri="{FF2B5EF4-FFF2-40B4-BE49-F238E27FC236}">
                <a16:creationId xmlns:a16="http://schemas.microsoft.com/office/drawing/2014/main" id="{1BF52F6F-66A0-6623-B301-276314558889}"/>
              </a:ext>
            </a:extLst>
          </p:cNvPr>
          <p:cNvPicPr>
            <a:picLocks noChangeAspect="1"/>
          </p:cNvPicPr>
          <p:nvPr/>
        </p:nvPicPr>
        <p:blipFill>
          <a:blip r:embed="rId2"/>
          <a:stretch>
            <a:fillRect/>
          </a:stretch>
        </p:blipFill>
        <p:spPr>
          <a:xfrm>
            <a:off x="1121884" y="1574728"/>
            <a:ext cx="8766553" cy="3931992"/>
          </a:xfrm>
          <a:prstGeom prst="rect">
            <a:avLst/>
          </a:prstGeom>
        </p:spPr>
      </p:pic>
    </p:spTree>
    <p:extLst>
      <p:ext uri="{BB962C8B-B14F-4D97-AF65-F5344CB8AC3E}">
        <p14:creationId xmlns:p14="http://schemas.microsoft.com/office/powerpoint/2010/main" val="396669965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6532E-CF8F-44C0-AFBE-18569735C5C4}"/>
              </a:ext>
            </a:extLst>
          </p:cNvPr>
          <p:cNvSpPr>
            <a:spLocks noGrp="1"/>
          </p:cNvSpPr>
          <p:nvPr>
            <p:ph type="title"/>
          </p:nvPr>
        </p:nvSpPr>
        <p:spPr>
          <a:xfrm>
            <a:off x="746760" y="111760"/>
            <a:ext cx="10515600" cy="1325563"/>
          </a:xfrm>
        </p:spPr>
        <p:txBody>
          <a:bodyPr vert="horz" lIns="91440" tIns="45720" rIns="91440" bIns="45720" rtlCol="0" anchor="ctr">
            <a:normAutofit/>
          </a:bodyPr>
          <a:lstStyle/>
          <a:p>
            <a:r>
              <a:rPr lang="en-SG" b="1" dirty="0"/>
              <a:t>Digital Advertising Types, Trends, Insights</a:t>
            </a:r>
            <a:endParaRPr lang="en-SG" b="1" dirty="0">
              <a:solidFill>
                <a:schemeClr val="accent2"/>
              </a:solidFill>
            </a:endParaRPr>
          </a:p>
        </p:txBody>
      </p:sp>
      <p:pic>
        <p:nvPicPr>
          <p:cNvPr id="4" name="Picture 3">
            <a:extLst>
              <a:ext uri="{FF2B5EF4-FFF2-40B4-BE49-F238E27FC236}">
                <a16:creationId xmlns:a16="http://schemas.microsoft.com/office/drawing/2014/main" id="{F03326B4-13D9-B654-FDB3-1B59CE5ED14D}"/>
              </a:ext>
            </a:extLst>
          </p:cNvPr>
          <p:cNvPicPr>
            <a:picLocks noChangeAspect="1"/>
          </p:cNvPicPr>
          <p:nvPr/>
        </p:nvPicPr>
        <p:blipFill>
          <a:blip r:embed="rId2"/>
          <a:stretch>
            <a:fillRect/>
          </a:stretch>
        </p:blipFill>
        <p:spPr>
          <a:xfrm>
            <a:off x="1067249" y="1437322"/>
            <a:ext cx="8905532" cy="5308917"/>
          </a:xfrm>
          <a:prstGeom prst="rect">
            <a:avLst/>
          </a:prstGeom>
        </p:spPr>
      </p:pic>
    </p:spTree>
    <p:extLst>
      <p:ext uri="{BB962C8B-B14F-4D97-AF65-F5344CB8AC3E}">
        <p14:creationId xmlns:p14="http://schemas.microsoft.com/office/powerpoint/2010/main" val="348605957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6532E-CF8F-44C0-AFBE-18569735C5C4}"/>
              </a:ext>
            </a:extLst>
          </p:cNvPr>
          <p:cNvSpPr>
            <a:spLocks noGrp="1"/>
          </p:cNvSpPr>
          <p:nvPr>
            <p:ph type="title"/>
          </p:nvPr>
        </p:nvSpPr>
        <p:spPr>
          <a:xfrm>
            <a:off x="746760" y="111760"/>
            <a:ext cx="10515600" cy="1325563"/>
          </a:xfrm>
        </p:spPr>
        <p:txBody>
          <a:bodyPr vert="horz" lIns="91440" tIns="45720" rIns="91440" bIns="45720" rtlCol="0" anchor="ctr">
            <a:normAutofit/>
          </a:bodyPr>
          <a:lstStyle/>
          <a:p>
            <a:r>
              <a:rPr lang="en-SG" b="1" dirty="0"/>
              <a:t>Digital Advertising Types, Trends, Insights</a:t>
            </a:r>
            <a:endParaRPr lang="en-SG" b="1" dirty="0">
              <a:solidFill>
                <a:schemeClr val="accent2"/>
              </a:solidFill>
            </a:endParaRPr>
          </a:p>
        </p:txBody>
      </p:sp>
      <p:pic>
        <p:nvPicPr>
          <p:cNvPr id="5" name="Picture 4">
            <a:extLst>
              <a:ext uri="{FF2B5EF4-FFF2-40B4-BE49-F238E27FC236}">
                <a16:creationId xmlns:a16="http://schemas.microsoft.com/office/drawing/2014/main" id="{96CBE662-00D3-97A2-AB1A-F840EEAD6FBF}"/>
              </a:ext>
            </a:extLst>
          </p:cNvPr>
          <p:cNvPicPr>
            <a:picLocks noChangeAspect="1"/>
          </p:cNvPicPr>
          <p:nvPr/>
        </p:nvPicPr>
        <p:blipFill>
          <a:blip r:embed="rId2"/>
          <a:stretch>
            <a:fillRect/>
          </a:stretch>
        </p:blipFill>
        <p:spPr>
          <a:xfrm>
            <a:off x="746760" y="1212117"/>
            <a:ext cx="7362137" cy="5534123"/>
          </a:xfrm>
          <a:prstGeom prst="rect">
            <a:avLst/>
          </a:prstGeom>
        </p:spPr>
      </p:pic>
    </p:spTree>
    <p:extLst>
      <p:ext uri="{BB962C8B-B14F-4D97-AF65-F5344CB8AC3E}">
        <p14:creationId xmlns:p14="http://schemas.microsoft.com/office/powerpoint/2010/main" val="101515613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6532E-CF8F-44C0-AFBE-18569735C5C4}"/>
              </a:ext>
            </a:extLst>
          </p:cNvPr>
          <p:cNvSpPr>
            <a:spLocks noGrp="1"/>
          </p:cNvSpPr>
          <p:nvPr>
            <p:ph type="title"/>
          </p:nvPr>
        </p:nvSpPr>
        <p:spPr>
          <a:xfrm>
            <a:off x="746760" y="111760"/>
            <a:ext cx="10515600" cy="1325563"/>
          </a:xfrm>
        </p:spPr>
        <p:txBody>
          <a:bodyPr vert="horz" lIns="91440" tIns="45720" rIns="91440" bIns="45720" rtlCol="0" anchor="ctr">
            <a:normAutofit/>
          </a:bodyPr>
          <a:lstStyle/>
          <a:p>
            <a:r>
              <a:rPr lang="en-SG" b="1" dirty="0"/>
              <a:t>Digital Advertising Types, Trends, Insights</a:t>
            </a:r>
            <a:endParaRPr lang="en-SG" b="1" dirty="0">
              <a:solidFill>
                <a:schemeClr val="accent2"/>
              </a:solidFill>
            </a:endParaRPr>
          </a:p>
        </p:txBody>
      </p:sp>
      <p:pic>
        <p:nvPicPr>
          <p:cNvPr id="4" name="Picture 3">
            <a:extLst>
              <a:ext uri="{FF2B5EF4-FFF2-40B4-BE49-F238E27FC236}">
                <a16:creationId xmlns:a16="http://schemas.microsoft.com/office/drawing/2014/main" id="{FB142BD7-A58D-43FD-DB81-5C4098D0700E}"/>
              </a:ext>
            </a:extLst>
          </p:cNvPr>
          <p:cNvPicPr>
            <a:picLocks noChangeAspect="1"/>
          </p:cNvPicPr>
          <p:nvPr/>
        </p:nvPicPr>
        <p:blipFill>
          <a:blip r:embed="rId2"/>
          <a:stretch>
            <a:fillRect/>
          </a:stretch>
        </p:blipFill>
        <p:spPr>
          <a:xfrm>
            <a:off x="929640" y="1296577"/>
            <a:ext cx="8044529" cy="5144863"/>
          </a:xfrm>
          <a:prstGeom prst="rect">
            <a:avLst/>
          </a:prstGeom>
        </p:spPr>
      </p:pic>
    </p:spTree>
    <p:extLst>
      <p:ext uri="{BB962C8B-B14F-4D97-AF65-F5344CB8AC3E}">
        <p14:creationId xmlns:p14="http://schemas.microsoft.com/office/powerpoint/2010/main" val="33156625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6532E-CF8F-44C0-AFBE-18569735C5C4}"/>
              </a:ext>
            </a:extLst>
          </p:cNvPr>
          <p:cNvSpPr>
            <a:spLocks noGrp="1"/>
          </p:cNvSpPr>
          <p:nvPr>
            <p:ph type="title"/>
          </p:nvPr>
        </p:nvSpPr>
        <p:spPr>
          <a:xfrm>
            <a:off x="746760" y="111760"/>
            <a:ext cx="10515600" cy="1325563"/>
          </a:xfrm>
        </p:spPr>
        <p:txBody>
          <a:bodyPr vert="horz" lIns="91440" tIns="45720" rIns="91440" bIns="45720" rtlCol="0" anchor="ctr">
            <a:normAutofit/>
          </a:bodyPr>
          <a:lstStyle/>
          <a:p>
            <a:r>
              <a:rPr lang="en-SG" b="1" dirty="0"/>
              <a:t>Digital Advertising Types, Trends, Insights</a:t>
            </a:r>
            <a:endParaRPr lang="en-SG" b="1" dirty="0">
              <a:solidFill>
                <a:schemeClr val="accent2"/>
              </a:solidFill>
            </a:endParaRPr>
          </a:p>
        </p:txBody>
      </p:sp>
      <p:pic>
        <p:nvPicPr>
          <p:cNvPr id="5" name="Picture 4">
            <a:extLst>
              <a:ext uri="{FF2B5EF4-FFF2-40B4-BE49-F238E27FC236}">
                <a16:creationId xmlns:a16="http://schemas.microsoft.com/office/drawing/2014/main" id="{F63464B2-BFF6-4A52-0F9E-D0497D816067}"/>
              </a:ext>
            </a:extLst>
          </p:cNvPr>
          <p:cNvPicPr>
            <a:picLocks noChangeAspect="1"/>
          </p:cNvPicPr>
          <p:nvPr/>
        </p:nvPicPr>
        <p:blipFill>
          <a:blip r:embed="rId3"/>
          <a:stretch>
            <a:fillRect/>
          </a:stretch>
        </p:blipFill>
        <p:spPr>
          <a:xfrm>
            <a:off x="939662" y="1716976"/>
            <a:ext cx="9057051" cy="4226624"/>
          </a:xfrm>
          <a:prstGeom prst="rect">
            <a:avLst/>
          </a:prstGeom>
        </p:spPr>
      </p:pic>
      <p:sp>
        <p:nvSpPr>
          <p:cNvPr id="8" name="Callout: Quad Arrow 7">
            <a:extLst>
              <a:ext uri="{FF2B5EF4-FFF2-40B4-BE49-F238E27FC236}">
                <a16:creationId xmlns:a16="http://schemas.microsoft.com/office/drawing/2014/main" id="{6BFD3B2D-3AE1-3381-E97A-E79653BBE416}"/>
              </a:ext>
            </a:extLst>
          </p:cNvPr>
          <p:cNvSpPr/>
          <p:nvPr/>
        </p:nvSpPr>
        <p:spPr>
          <a:xfrm>
            <a:off x="10133556" y="5661764"/>
            <a:ext cx="1302707" cy="939452"/>
          </a:xfrm>
          <a:prstGeom prst="quad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372925437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6532E-CF8F-44C0-AFBE-18569735C5C4}"/>
              </a:ext>
            </a:extLst>
          </p:cNvPr>
          <p:cNvSpPr>
            <a:spLocks noGrp="1"/>
          </p:cNvSpPr>
          <p:nvPr>
            <p:ph type="title"/>
          </p:nvPr>
        </p:nvSpPr>
        <p:spPr>
          <a:xfrm>
            <a:off x="746760" y="111760"/>
            <a:ext cx="10515600" cy="1325563"/>
          </a:xfrm>
        </p:spPr>
        <p:txBody>
          <a:bodyPr vert="horz" lIns="91440" tIns="45720" rIns="91440" bIns="45720" rtlCol="0" anchor="ctr">
            <a:normAutofit/>
          </a:bodyPr>
          <a:lstStyle/>
          <a:p>
            <a:r>
              <a:rPr lang="en-SG" b="1" dirty="0"/>
              <a:t>Digital Advertising Types, Trends, Insights</a:t>
            </a:r>
            <a:endParaRPr lang="en-SG" b="1" dirty="0">
              <a:solidFill>
                <a:schemeClr val="accent2"/>
              </a:solidFill>
            </a:endParaRPr>
          </a:p>
        </p:txBody>
      </p:sp>
      <p:pic>
        <p:nvPicPr>
          <p:cNvPr id="4" name="Picture 3">
            <a:extLst>
              <a:ext uri="{FF2B5EF4-FFF2-40B4-BE49-F238E27FC236}">
                <a16:creationId xmlns:a16="http://schemas.microsoft.com/office/drawing/2014/main" id="{1C605C1F-85E8-DB91-1ED6-447F39884EF3}"/>
              </a:ext>
            </a:extLst>
          </p:cNvPr>
          <p:cNvPicPr>
            <a:picLocks noChangeAspect="1"/>
          </p:cNvPicPr>
          <p:nvPr/>
        </p:nvPicPr>
        <p:blipFill>
          <a:blip r:embed="rId2"/>
          <a:stretch>
            <a:fillRect/>
          </a:stretch>
        </p:blipFill>
        <p:spPr>
          <a:xfrm>
            <a:off x="929640" y="1437323"/>
            <a:ext cx="9088120" cy="4858819"/>
          </a:xfrm>
          <a:prstGeom prst="rect">
            <a:avLst/>
          </a:prstGeom>
        </p:spPr>
      </p:pic>
    </p:spTree>
    <p:extLst>
      <p:ext uri="{BB962C8B-B14F-4D97-AF65-F5344CB8AC3E}">
        <p14:creationId xmlns:p14="http://schemas.microsoft.com/office/powerpoint/2010/main" val="20126662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6532E-CF8F-44C0-AFBE-18569735C5C4}"/>
              </a:ext>
            </a:extLst>
          </p:cNvPr>
          <p:cNvSpPr>
            <a:spLocks noGrp="1"/>
          </p:cNvSpPr>
          <p:nvPr>
            <p:ph type="title"/>
          </p:nvPr>
        </p:nvSpPr>
        <p:spPr>
          <a:xfrm>
            <a:off x="838200" y="365126"/>
            <a:ext cx="10515600" cy="742222"/>
          </a:xfrm>
        </p:spPr>
        <p:txBody>
          <a:bodyPr/>
          <a:lstStyle/>
          <a:p>
            <a:r>
              <a:rPr lang="en-SG" b="1" dirty="0"/>
              <a:t>Topics – LU1</a:t>
            </a:r>
          </a:p>
        </p:txBody>
      </p:sp>
      <p:graphicFrame>
        <p:nvGraphicFramePr>
          <p:cNvPr id="4" name="Table 4">
            <a:extLst>
              <a:ext uri="{FF2B5EF4-FFF2-40B4-BE49-F238E27FC236}">
                <a16:creationId xmlns:a16="http://schemas.microsoft.com/office/drawing/2014/main" id="{D42D24FB-0D58-48D4-937F-9B038F5E5BFB}"/>
              </a:ext>
            </a:extLst>
          </p:cNvPr>
          <p:cNvGraphicFramePr>
            <a:graphicFrameLocks noGrp="1"/>
          </p:cNvGraphicFramePr>
          <p:nvPr>
            <p:extLst>
              <p:ext uri="{D42A27DB-BD31-4B8C-83A1-F6EECF244321}">
                <p14:modId xmlns:p14="http://schemas.microsoft.com/office/powerpoint/2010/main" val="2847681279"/>
              </p:ext>
            </p:extLst>
          </p:nvPr>
        </p:nvGraphicFramePr>
        <p:xfrm>
          <a:off x="1897309" y="1783080"/>
          <a:ext cx="8397381" cy="2316480"/>
        </p:xfrm>
        <a:graphic>
          <a:graphicData uri="http://schemas.openxmlformats.org/drawingml/2006/table">
            <a:tbl>
              <a:tblPr firstRow="1" bandRow="1">
                <a:tableStyleId>{B301B821-A1FF-4177-AEE7-76D212191A09}</a:tableStyleId>
              </a:tblPr>
              <a:tblGrid>
                <a:gridCol w="1466676">
                  <a:extLst>
                    <a:ext uri="{9D8B030D-6E8A-4147-A177-3AD203B41FA5}">
                      <a16:colId xmlns:a16="http://schemas.microsoft.com/office/drawing/2014/main" val="4289861089"/>
                    </a:ext>
                  </a:extLst>
                </a:gridCol>
                <a:gridCol w="6930705">
                  <a:extLst>
                    <a:ext uri="{9D8B030D-6E8A-4147-A177-3AD203B41FA5}">
                      <a16:colId xmlns:a16="http://schemas.microsoft.com/office/drawing/2014/main" val="2249423075"/>
                    </a:ext>
                  </a:extLst>
                </a:gridCol>
              </a:tblGrid>
              <a:tr h="370840">
                <a:tc>
                  <a:txBody>
                    <a:bodyPr/>
                    <a:lstStyle/>
                    <a:p>
                      <a:pPr algn="ctr"/>
                      <a:endParaRPr lang="en-SG" sz="3200" dirty="0"/>
                    </a:p>
                  </a:txBody>
                  <a:tcPr/>
                </a:tc>
                <a:tc>
                  <a:txBody>
                    <a:bodyPr/>
                    <a:lstStyle/>
                    <a:p>
                      <a:r>
                        <a:rPr lang="en-SG" sz="3200" dirty="0"/>
                        <a:t>Fundamentals of Online Advertising</a:t>
                      </a:r>
                    </a:p>
                  </a:txBody>
                  <a:tcPr/>
                </a:tc>
                <a:extLst>
                  <a:ext uri="{0D108BD9-81ED-4DB2-BD59-A6C34878D82A}">
                    <a16:rowId xmlns:a16="http://schemas.microsoft.com/office/drawing/2014/main" val="1179310683"/>
                  </a:ext>
                </a:extLst>
              </a:tr>
              <a:tr h="370840">
                <a:tc>
                  <a:txBody>
                    <a:bodyPr/>
                    <a:lstStyle/>
                    <a:p>
                      <a:pPr algn="ctr"/>
                      <a:r>
                        <a:rPr lang="en-SG" sz="3200" dirty="0"/>
                        <a:t>1.1</a:t>
                      </a:r>
                    </a:p>
                  </a:txBody>
                  <a:tcPr/>
                </a:tc>
                <a:tc>
                  <a:txBody>
                    <a:bodyPr/>
                    <a:lstStyle/>
                    <a:p>
                      <a:r>
                        <a:rPr lang="en-SG" sz="3200" dirty="0"/>
                        <a:t>Introduction to Online Advertising</a:t>
                      </a:r>
                    </a:p>
                  </a:txBody>
                  <a:tcPr/>
                </a:tc>
                <a:extLst>
                  <a:ext uri="{0D108BD9-81ED-4DB2-BD59-A6C34878D82A}">
                    <a16:rowId xmlns:a16="http://schemas.microsoft.com/office/drawing/2014/main" val="1019481775"/>
                  </a:ext>
                </a:extLst>
              </a:tr>
              <a:tr h="370840">
                <a:tc>
                  <a:txBody>
                    <a:bodyPr/>
                    <a:lstStyle/>
                    <a:p>
                      <a:pPr algn="ctr"/>
                      <a:r>
                        <a:rPr lang="en-SG" sz="3200" dirty="0"/>
                        <a:t>1.2</a:t>
                      </a:r>
                    </a:p>
                  </a:txBody>
                  <a:tcPr/>
                </a:tc>
                <a:tc>
                  <a:txBody>
                    <a:bodyPr/>
                    <a:lstStyle/>
                    <a:p>
                      <a:r>
                        <a:rPr lang="en-SG" sz="3200" dirty="0"/>
                        <a:t>Advertising Platforms and Networks</a:t>
                      </a:r>
                    </a:p>
                  </a:txBody>
                  <a:tcPr/>
                </a:tc>
                <a:extLst>
                  <a:ext uri="{0D108BD9-81ED-4DB2-BD59-A6C34878D82A}">
                    <a16:rowId xmlns:a16="http://schemas.microsoft.com/office/drawing/2014/main" val="2885490026"/>
                  </a:ext>
                </a:extLst>
              </a:tr>
              <a:tr h="370840">
                <a:tc>
                  <a:txBody>
                    <a:bodyPr/>
                    <a:lstStyle/>
                    <a:p>
                      <a:pPr algn="ctr"/>
                      <a:r>
                        <a:rPr lang="en-SG" sz="3200" dirty="0"/>
                        <a:t>1.3</a:t>
                      </a:r>
                    </a:p>
                  </a:txBody>
                  <a:tcPr/>
                </a:tc>
                <a:tc>
                  <a:txBody>
                    <a:bodyPr/>
                    <a:lstStyle/>
                    <a:p>
                      <a:r>
                        <a:rPr lang="en-SG" sz="3200" i="0" dirty="0"/>
                        <a:t>Ad Formats and their uses</a:t>
                      </a:r>
                    </a:p>
                  </a:txBody>
                  <a:tcPr/>
                </a:tc>
                <a:extLst>
                  <a:ext uri="{0D108BD9-81ED-4DB2-BD59-A6C34878D82A}">
                    <a16:rowId xmlns:a16="http://schemas.microsoft.com/office/drawing/2014/main" val="926478294"/>
                  </a:ext>
                </a:extLst>
              </a:tr>
            </a:tbl>
          </a:graphicData>
        </a:graphic>
      </p:graphicFrame>
    </p:spTree>
    <p:extLst>
      <p:ext uri="{BB962C8B-B14F-4D97-AF65-F5344CB8AC3E}">
        <p14:creationId xmlns:p14="http://schemas.microsoft.com/office/powerpoint/2010/main" val="17726994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6532E-CF8F-44C0-AFBE-18569735C5C4}"/>
              </a:ext>
            </a:extLst>
          </p:cNvPr>
          <p:cNvSpPr>
            <a:spLocks noGrp="1"/>
          </p:cNvSpPr>
          <p:nvPr>
            <p:ph type="title"/>
          </p:nvPr>
        </p:nvSpPr>
        <p:spPr>
          <a:xfrm>
            <a:off x="746760" y="111760"/>
            <a:ext cx="10515600" cy="1325563"/>
          </a:xfrm>
        </p:spPr>
        <p:txBody>
          <a:bodyPr vert="horz" lIns="91440" tIns="45720" rIns="91440" bIns="45720" rtlCol="0" anchor="ctr">
            <a:normAutofit/>
          </a:bodyPr>
          <a:lstStyle/>
          <a:p>
            <a:r>
              <a:rPr lang="en-SG" b="1" dirty="0"/>
              <a:t>Digital Advertising Types, Trends, Insights</a:t>
            </a:r>
            <a:endParaRPr lang="en-SG" b="1" dirty="0">
              <a:solidFill>
                <a:schemeClr val="accent2"/>
              </a:solidFill>
            </a:endParaRPr>
          </a:p>
        </p:txBody>
      </p:sp>
      <p:pic>
        <p:nvPicPr>
          <p:cNvPr id="5" name="Picture 4">
            <a:extLst>
              <a:ext uri="{FF2B5EF4-FFF2-40B4-BE49-F238E27FC236}">
                <a16:creationId xmlns:a16="http://schemas.microsoft.com/office/drawing/2014/main" id="{387469FE-2703-DF5E-5DCA-08716327F73F}"/>
              </a:ext>
            </a:extLst>
          </p:cNvPr>
          <p:cNvPicPr>
            <a:picLocks noChangeAspect="1"/>
          </p:cNvPicPr>
          <p:nvPr/>
        </p:nvPicPr>
        <p:blipFill>
          <a:blip r:embed="rId3"/>
          <a:stretch>
            <a:fillRect/>
          </a:stretch>
        </p:blipFill>
        <p:spPr>
          <a:xfrm>
            <a:off x="746760" y="1437322"/>
            <a:ext cx="10311532" cy="4943157"/>
          </a:xfrm>
          <a:prstGeom prst="rect">
            <a:avLst/>
          </a:prstGeom>
        </p:spPr>
      </p:pic>
      <p:sp>
        <p:nvSpPr>
          <p:cNvPr id="6" name="Callout: Quad Arrow 5">
            <a:extLst>
              <a:ext uri="{FF2B5EF4-FFF2-40B4-BE49-F238E27FC236}">
                <a16:creationId xmlns:a16="http://schemas.microsoft.com/office/drawing/2014/main" id="{6520E723-5BE0-71E0-E512-ACDACCC489CA}"/>
              </a:ext>
            </a:extLst>
          </p:cNvPr>
          <p:cNvSpPr/>
          <p:nvPr/>
        </p:nvSpPr>
        <p:spPr>
          <a:xfrm>
            <a:off x="10559441" y="5774499"/>
            <a:ext cx="1002082" cy="851769"/>
          </a:xfrm>
          <a:prstGeom prst="quad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4080018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6532E-CF8F-44C0-AFBE-18569735C5C4}"/>
              </a:ext>
            </a:extLst>
          </p:cNvPr>
          <p:cNvSpPr>
            <a:spLocks noGrp="1"/>
          </p:cNvSpPr>
          <p:nvPr>
            <p:ph type="title"/>
          </p:nvPr>
        </p:nvSpPr>
        <p:spPr>
          <a:xfrm>
            <a:off x="746760" y="111760"/>
            <a:ext cx="10515600" cy="1325563"/>
          </a:xfrm>
        </p:spPr>
        <p:txBody>
          <a:bodyPr vert="horz" lIns="91440" tIns="45720" rIns="91440" bIns="45720" rtlCol="0" anchor="ctr">
            <a:normAutofit/>
          </a:bodyPr>
          <a:lstStyle/>
          <a:p>
            <a:r>
              <a:rPr lang="en-SG" b="1" dirty="0"/>
              <a:t>Pay-Per-Click Advertising</a:t>
            </a:r>
            <a:endParaRPr lang="en-SG" b="1" dirty="0">
              <a:solidFill>
                <a:schemeClr val="accent2"/>
              </a:solidFill>
            </a:endParaRPr>
          </a:p>
        </p:txBody>
      </p:sp>
      <p:pic>
        <p:nvPicPr>
          <p:cNvPr id="7" name="Picture 6">
            <a:extLst>
              <a:ext uri="{FF2B5EF4-FFF2-40B4-BE49-F238E27FC236}">
                <a16:creationId xmlns:a16="http://schemas.microsoft.com/office/drawing/2014/main" id="{5AAB0E15-B6E0-6512-F3CE-C2380B891B19}"/>
              </a:ext>
            </a:extLst>
          </p:cNvPr>
          <p:cNvPicPr>
            <a:picLocks noChangeAspect="1"/>
          </p:cNvPicPr>
          <p:nvPr/>
        </p:nvPicPr>
        <p:blipFill>
          <a:blip r:embed="rId2"/>
          <a:stretch>
            <a:fillRect/>
          </a:stretch>
        </p:blipFill>
        <p:spPr>
          <a:xfrm>
            <a:off x="746760" y="2021841"/>
            <a:ext cx="11070856" cy="2659538"/>
          </a:xfrm>
          <a:prstGeom prst="rect">
            <a:avLst/>
          </a:prstGeom>
        </p:spPr>
      </p:pic>
    </p:spTree>
    <p:extLst>
      <p:ext uri="{BB962C8B-B14F-4D97-AF65-F5344CB8AC3E}">
        <p14:creationId xmlns:p14="http://schemas.microsoft.com/office/powerpoint/2010/main" val="381719849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6532E-CF8F-44C0-AFBE-18569735C5C4}"/>
              </a:ext>
            </a:extLst>
          </p:cNvPr>
          <p:cNvSpPr>
            <a:spLocks noGrp="1"/>
          </p:cNvSpPr>
          <p:nvPr>
            <p:ph type="title"/>
          </p:nvPr>
        </p:nvSpPr>
        <p:spPr>
          <a:xfrm>
            <a:off x="665480" y="325120"/>
            <a:ext cx="10515600" cy="1325563"/>
          </a:xfrm>
        </p:spPr>
        <p:txBody>
          <a:bodyPr vert="horz" lIns="91440" tIns="45720" rIns="91440" bIns="45720" rtlCol="0" anchor="ctr">
            <a:normAutofit fontScale="90000"/>
          </a:bodyPr>
          <a:lstStyle/>
          <a:p>
            <a:r>
              <a:rPr lang="en-SG" b="1" dirty="0"/>
              <a:t>Characteristics of Search Advertising </a:t>
            </a:r>
            <a:br>
              <a:rPr lang="en-SG" b="1" dirty="0"/>
            </a:br>
            <a:r>
              <a:rPr lang="en-SG" b="1" dirty="0"/>
              <a:t>Platform or Channels</a:t>
            </a:r>
            <a:br>
              <a:rPr lang="en-SG" b="1" dirty="0"/>
            </a:br>
            <a:r>
              <a:rPr lang="en-SG" b="1" dirty="0">
                <a:solidFill>
                  <a:schemeClr val="accent2"/>
                </a:solidFill>
              </a:rPr>
              <a:t>(Google Ads)</a:t>
            </a:r>
          </a:p>
        </p:txBody>
      </p:sp>
      <p:pic>
        <p:nvPicPr>
          <p:cNvPr id="4" name="Picture 3">
            <a:extLst>
              <a:ext uri="{FF2B5EF4-FFF2-40B4-BE49-F238E27FC236}">
                <a16:creationId xmlns:a16="http://schemas.microsoft.com/office/drawing/2014/main" id="{CEAA86B2-9BDF-91F2-17ED-6E4507B3475A}"/>
              </a:ext>
            </a:extLst>
          </p:cNvPr>
          <p:cNvPicPr>
            <a:picLocks noChangeAspect="1"/>
          </p:cNvPicPr>
          <p:nvPr/>
        </p:nvPicPr>
        <p:blipFill>
          <a:blip r:embed="rId2"/>
          <a:stretch>
            <a:fillRect/>
          </a:stretch>
        </p:blipFill>
        <p:spPr>
          <a:xfrm>
            <a:off x="756920" y="2074450"/>
            <a:ext cx="9221658" cy="4336509"/>
          </a:xfrm>
          <a:prstGeom prst="rect">
            <a:avLst/>
          </a:prstGeom>
        </p:spPr>
      </p:pic>
    </p:spTree>
    <p:extLst>
      <p:ext uri="{BB962C8B-B14F-4D97-AF65-F5344CB8AC3E}">
        <p14:creationId xmlns:p14="http://schemas.microsoft.com/office/powerpoint/2010/main" val="368066772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6532E-CF8F-44C0-AFBE-18569735C5C4}"/>
              </a:ext>
            </a:extLst>
          </p:cNvPr>
          <p:cNvSpPr>
            <a:spLocks noGrp="1"/>
          </p:cNvSpPr>
          <p:nvPr>
            <p:ph type="title"/>
          </p:nvPr>
        </p:nvSpPr>
        <p:spPr>
          <a:xfrm>
            <a:off x="665480" y="325120"/>
            <a:ext cx="10515600" cy="1325563"/>
          </a:xfrm>
        </p:spPr>
        <p:txBody>
          <a:bodyPr vert="horz" lIns="91440" tIns="45720" rIns="91440" bIns="45720" rtlCol="0" anchor="ctr">
            <a:normAutofit fontScale="90000"/>
          </a:bodyPr>
          <a:lstStyle/>
          <a:p>
            <a:r>
              <a:rPr lang="en-SG" b="1" dirty="0"/>
              <a:t>Characteristics of Search Advertising </a:t>
            </a:r>
            <a:br>
              <a:rPr lang="en-SG" b="1" dirty="0"/>
            </a:br>
            <a:r>
              <a:rPr lang="en-SG" b="1" dirty="0"/>
              <a:t>Platform or Channels</a:t>
            </a:r>
            <a:br>
              <a:rPr lang="en-SG" b="1" dirty="0"/>
            </a:br>
            <a:r>
              <a:rPr lang="en-SG" b="1" dirty="0">
                <a:solidFill>
                  <a:schemeClr val="accent2"/>
                </a:solidFill>
              </a:rPr>
              <a:t>(Google Ads)</a:t>
            </a:r>
          </a:p>
        </p:txBody>
      </p:sp>
      <p:pic>
        <p:nvPicPr>
          <p:cNvPr id="5" name="Picture 4">
            <a:extLst>
              <a:ext uri="{FF2B5EF4-FFF2-40B4-BE49-F238E27FC236}">
                <a16:creationId xmlns:a16="http://schemas.microsoft.com/office/drawing/2014/main" id="{65672180-4977-F991-7EC6-D88017EB70B2}"/>
              </a:ext>
            </a:extLst>
          </p:cNvPr>
          <p:cNvPicPr>
            <a:picLocks noChangeAspect="1"/>
          </p:cNvPicPr>
          <p:nvPr/>
        </p:nvPicPr>
        <p:blipFill>
          <a:blip r:embed="rId2"/>
          <a:stretch>
            <a:fillRect/>
          </a:stretch>
        </p:blipFill>
        <p:spPr>
          <a:xfrm>
            <a:off x="865979" y="1935992"/>
            <a:ext cx="6274122" cy="4794496"/>
          </a:xfrm>
          <a:prstGeom prst="rect">
            <a:avLst/>
          </a:prstGeom>
        </p:spPr>
      </p:pic>
    </p:spTree>
    <p:extLst>
      <p:ext uri="{BB962C8B-B14F-4D97-AF65-F5344CB8AC3E}">
        <p14:creationId xmlns:p14="http://schemas.microsoft.com/office/powerpoint/2010/main" val="341184121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6532E-CF8F-44C0-AFBE-18569735C5C4}"/>
              </a:ext>
            </a:extLst>
          </p:cNvPr>
          <p:cNvSpPr>
            <a:spLocks noGrp="1"/>
          </p:cNvSpPr>
          <p:nvPr>
            <p:ph type="title"/>
          </p:nvPr>
        </p:nvSpPr>
        <p:spPr>
          <a:xfrm>
            <a:off x="665480" y="325120"/>
            <a:ext cx="10515600" cy="1325563"/>
          </a:xfrm>
        </p:spPr>
        <p:txBody>
          <a:bodyPr vert="horz" lIns="91440" tIns="45720" rIns="91440" bIns="45720" rtlCol="0" anchor="ctr">
            <a:normAutofit fontScale="90000"/>
          </a:bodyPr>
          <a:lstStyle/>
          <a:p>
            <a:r>
              <a:rPr lang="en-SG" b="1" dirty="0"/>
              <a:t>Characteristics of Search Advertising </a:t>
            </a:r>
            <a:br>
              <a:rPr lang="en-SG" b="1" dirty="0"/>
            </a:br>
            <a:r>
              <a:rPr lang="en-SG" b="1" dirty="0"/>
              <a:t>Platform or Channels</a:t>
            </a:r>
            <a:br>
              <a:rPr lang="en-SG" b="1" dirty="0"/>
            </a:br>
            <a:r>
              <a:rPr lang="en-SG" b="1" dirty="0">
                <a:solidFill>
                  <a:schemeClr val="accent2"/>
                </a:solidFill>
              </a:rPr>
              <a:t>(Bing Ads)</a:t>
            </a:r>
          </a:p>
        </p:txBody>
      </p:sp>
      <p:pic>
        <p:nvPicPr>
          <p:cNvPr id="5" name="Picture 4">
            <a:extLst>
              <a:ext uri="{FF2B5EF4-FFF2-40B4-BE49-F238E27FC236}">
                <a16:creationId xmlns:a16="http://schemas.microsoft.com/office/drawing/2014/main" id="{A08823FF-5ABE-C317-C0DA-79EEBFA8659C}"/>
              </a:ext>
            </a:extLst>
          </p:cNvPr>
          <p:cNvPicPr>
            <a:picLocks noChangeAspect="1"/>
          </p:cNvPicPr>
          <p:nvPr/>
        </p:nvPicPr>
        <p:blipFill>
          <a:blip r:embed="rId2"/>
          <a:stretch>
            <a:fillRect/>
          </a:stretch>
        </p:blipFill>
        <p:spPr>
          <a:xfrm>
            <a:off x="834182" y="1918868"/>
            <a:ext cx="9587429" cy="4725772"/>
          </a:xfrm>
          <a:prstGeom prst="rect">
            <a:avLst/>
          </a:prstGeom>
        </p:spPr>
      </p:pic>
    </p:spTree>
    <p:extLst>
      <p:ext uri="{BB962C8B-B14F-4D97-AF65-F5344CB8AC3E}">
        <p14:creationId xmlns:p14="http://schemas.microsoft.com/office/powerpoint/2010/main" val="6853852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6532E-CF8F-44C0-AFBE-18569735C5C4}"/>
              </a:ext>
            </a:extLst>
          </p:cNvPr>
          <p:cNvSpPr>
            <a:spLocks noGrp="1"/>
          </p:cNvSpPr>
          <p:nvPr>
            <p:ph type="title"/>
          </p:nvPr>
        </p:nvSpPr>
        <p:spPr>
          <a:xfrm>
            <a:off x="665480" y="325120"/>
            <a:ext cx="10515600" cy="1325563"/>
          </a:xfrm>
        </p:spPr>
        <p:txBody>
          <a:bodyPr vert="horz" lIns="91440" tIns="45720" rIns="91440" bIns="45720" rtlCol="0" anchor="ctr">
            <a:normAutofit fontScale="90000"/>
          </a:bodyPr>
          <a:lstStyle/>
          <a:p>
            <a:r>
              <a:rPr lang="en-SG" b="1" dirty="0"/>
              <a:t>Characteristics of Search Advertising </a:t>
            </a:r>
            <a:br>
              <a:rPr lang="en-SG" b="1" dirty="0"/>
            </a:br>
            <a:r>
              <a:rPr lang="en-SG" b="1" dirty="0"/>
              <a:t>Platform or Channels</a:t>
            </a:r>
            <a:br>
              <a:rPr lang="en-SG" b="1" dirty="0"/>
            </a:br>
            <a:r>
              <a:rPr lang="en-SG" b="1" dirty="0">
                <a:solidFill>
                  <a:schemeClr val="accent2"/>
                </a:solidFill>
              </a:rPr>
              <a:t>(Bing Ads)</a:t>
            </a:r>
          </a:p>
        </p:txBody>
      </p:sp>
      <p:pic>
        <p:nvPicPr>
          <p:cNvPr id="4" name="Picture 3">
            <a:extLst>
              <a:ext uri="{FF2B5EF4-FFF2-40B4-BE49-F238E27FC236}">
                <a16:creationId xmlns:a16="http://schemas.microsoft.com/office/drawing/2014/main" id="{C03FAEAF-1433-2B62-94C6-CCBBD169C222}"/>
              </a:ext>
            </a:extLst>
          </p:cNvPr>
          <p:cNvPicPr>
            <a:picLocks noChangeAspect="1"/>
          </p:cNvPicPr>
          <p:nvPr/>
        </p:nvPicPr>
        <p:blipFill>
          <a:blip r:embed="rId2"/>
          <a:stretch>
            <a:fillRect/>
          </a:stretch>
        </p:blipFill>
        <p:spPr>
          <a:xfrm>
            <a:off x="773854" y="2033808"/>
            <a:ext cx="9602923" cy="4417792"/>
          </a:xfrm>
          <a:prstGeom prst="rect">
            <a:avLst/>
          </a:prstGeom>
        </p:spPr>
      </p:pic>
    </p:spTree>
    <p:extLst>
      <p:ext uri="{BB962C8B-B14F-4D97-AF65-F5344CB8AC3E}">
        <p14:creationId xmlns:p14="http://schemas.microsoft.com/office/powerpoint/2010/main" val="55219188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BC9ED1-AA1C-FC56-DC61-E470C2D7CD36}"/>
              </a:ext>
            </a:extLst>
          </p:cNvPr>
          <p:cNvSpPr txBox="1">
            <a:spLocks/>
          </p:cNvSpPr>
          <p:nvPr/>
        </p:nvSpPr>
        <p:spPr>
          <a:xfrm>
            <a:off x="1524000" y="2828588"/>
            <a:ext cx="9144000" cy="238760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a:ln>
                  <a:noFill/>
                </a:ln>
                <a:solidFill>
                  <a:prstClr val="black"/>
                </a:solidFill>
                <a:effectLst/>
                <a:uLnTx/>
                <a:uFillTx/>
                <a:latin typeface="Calibri Light" panose="020F0302020204030204"/>
                <a:ea typeface="+mj-ea"/>
                <a:cs typeface="+mj-cs"/>
              </a:rPr>
              <a:t>LU2: Goals &amp; Performance Indicators</a:t>
            </a:r>
            <a:endParaRPr kumimoji="0" lang="en-SG" sz="4400" b="1" i="0" u="none" strike="noStrike" kern="1200" cap="none" spc="0" normalizeH="0" baseline="0" noProof="0" dirty="0">
              <a:ln>
                <a:noFill/>
              </a:ln>
              <a:solidFill>
                <a:prstClr val="black"/>
              </a:solidFill>
              <a:effectLst/>
              <a:uLnTx/>
              <a:uFillTx/>
              <a:latin typeface="Calibri Light" panose="020F0302020204030204"/>
              <a:ea typeface="+mj-ea"/>
              <a:cs typeface="+mj-cs"/>
            </a:endParaRPr>
          </a:p>
        </p:txBody>
      </p:sp>
    </p:spTree>
    <p:extLst>
      <p:ext uri="{BB962C8B-B14F-4D97-AF65-F5344CB8AC3E}">
        <p14:creationId xmlns:p14="http://schemas.microsoft.com/office/powerpoint/2010/main" val="289943909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6532E-CF8F-44C0-AFBE-18569735C5C4}"/>
              </a:ext>
            </a:extLst>
          </p:cNvPr>
          <p:cNvSpPr>
            <a:spLocks noGrp="1"/>
          </p:cNvSpPr>
          <p:nvPr>
            <p:ph type="title"/>
          </p:nvPr>
        </p:nvSpPr>
        <p:spPr>
          <a:xfrm>
            <a:off x="838200" y="365126"/>
            <a:ext cx="10515600" cy="742222"/>
          </a:xfrm>
        </p:spPr>
        <p:txBody>
          <a:bodyPr/>
          <a:lstStyle/>
          <a:p>
            <a:r>
              <a:rPr lang="en-SG" b="1" dirty="0"/>
              <a:t>Learning Outcomes</a:t>
            </a:r>
          </a:p>
        </p:txBody>
      </p:sp>
      <p:graphicFrame>
        <p:nvGraphicFramePr>
          <p:cNvPr id="4" name="Table 4">
            <a:extLst>
              <a:ext uri="{FF2B5EF4-FFF2-40B4-BE49-F238E27FC236}">
                <a16:creationId xmlns:a16="http://schemas.microsoft.com/office/drawing/2014/main" id="{D42D24FB-0D58-48D4-937F-9B038F5E5BFB}"/>
              </a:ext>
            </a:extLst>
          </p:cNvPr>
          <p:cNvGraphicFramePr>
            <a:graphicFrameLocks noGrp="1"/>
          </p:cNvGraphicFramePr>
          <p:nvPr>
            <p:extLst>
              <p:ext uri="{D42A27DB-BD31-4B8C-83A1-F6EECF244321}">
                <p14:modId xmlns:p14="http://schemas.microsoft.com/office/powerpoint/2010/main" val="3311095802"/>
              </p:ext>
            </p:extLst>
          </p:nvPr>
        </p:nvGraphicFramePr>
        <p:xfrm>
          <a:off x="1191237" y="1607964"/>
          <a:ext cx="10162563" cy="4267200"/>
        </p:xfrm>
        <a:graphic>
          <a:graphicData uri="http://schemas.openxmlformats.org/drawingml/2006/table">
            <a:tbl>
              <a:tblPr firstRow="1" bandRow="1">
                <a:tableStyleId>{B301B821-A1FF-4177-AEE7-76D212191A09}</a:tableStyleId>
              </a:tblPr>
              <a:tblGrid>
                <a:gridCol w="1459684">
                  <a:extLst>
                    <a:ext uri="{9D8B030D-6E8A-4147-A177-3AD203B41FA5}">
                      <a16:colId xmlns:a16="http://schemas.microsoft.com/office/drawing/2014/main" val="4289861089"/>
                    </a:ext>
                  </a:extLst>
                </a:gridCol>
                <a:gridCol w="8702879">
                  <a:extLst>
                    <a:ext uri="{9D8B030D-6E8A-4147-A177-3AD203B41FA5}">
                      <a16:colId xmlns:a16="http://schemas.microsoft.com/office/drawing/2014/main" val="2249423075"/>
                    </a:ext>
                  </a:extLst>
                </a:gridCol>
              </a:tblGrid>
              <a:tr h="370840">
                <a:tc>
                  <a:txBody>
                    <a:bodyPr/>
                    <a:lstStyle/>
                    <a:p>
                      <a:pPr algn="ctr"/>
                      <a:endParaRPr lang="en-SG" sz="3200" dirty="0"/>
                    </a:p>
                  </a:txBody>
                  <a:tcPr/>
                </a:tc>
                <a:tc>
                  <a:txBody>
                    <a:bodyPr/>
                    <a:lstStyle/>
                    <a:p>
                      <a:r>
                        <a:rPr lang="en-SG" sz="3200" dirty="0"/>
                        <a:t>Goals &amp; Performance Indicators</a:t>
                      </a:r>
                    </a:p>
                  </a:txBody>
                  <a:tcPr/>
                </a:tc>
                <a:extLst>
                  <a:ext uri="{0D108BD9-81ED-4DB2-BD59-A6C34878D82A}">
                    <a16:rowId xmlns:a16="http://schemas.microsoft.com/office/drawing/2014/main" val="1179310683"/>
                  </a:ext>
                </a:extLst>
              </a:tr>
              <a:tr h="370840">
                <a:tc>
                  <a:txBody>
                    <a:bodyPr/>
                    <a:lstStyle/>
                    <a:p>
                      <a:pPr algn="ctr"/>
                      <a:r>
                        <a:rPr lang="en-SG" sz="2800" b="1" dirty="0"/>
                        <a:t>LO2</a:t>
                      </a:r>
                    </a:p>
                  </a:txBody>
                  <a:tcPr/>
                </a:tc>
                <a:tc>
                  <a:txBody>
                    <a:bodyPr/>
                    <a:lstStyle/>
                    <a:p>
                      <a:r>
                        <a:rPr lang="en-SG" sz="2800" b="1" dirty="0"/>
                        <a:t>Track, report and analyse website analytics and PPC initiatives and campaigns based on organisation objectives, goals and expectations of PPC campaigns strategy</a:t>
                      </a:r>
                    </a:p>
                  </a:txBody>
                  <a:tcPr/>
                </a:tc>
                <a:extLst>
                  <a:ext uri="{0D108BD9-81ED-4DB2-BD59-A6C34878D82A}">
                    <a16:rowId xmlns:a16="http://schemas.microsoft.com/office/drawing/2014/main" val="1019481775"/>
                  </a:ext>
                </a:extLst>
              </a:tr>
              <a:tr h="370840">
                <a:tc>
                  <a:txBody>
                    <a:bodyPr/>
                    <a:lstStyle/>
                    <a:p>
                      <a:pPr algn="ctr"/>
                      <a:r>
                        <a:rPr lang="en-SG" sz="2800" dirty="0"/>
                        <a:t>K3</a:t>
                      </a:r>
                    </a:p>
                  </a:txBody>
                  <a:tcPr/>
                </a:tc>
                <a:tc>
                  <a:txBody>
                    <a:bodyPr/>
                    <a:lstStyle/>
                    <a:p>
                      <a:r>
                        <a:rPr lang="en-SG" sz="2800" dirty="0"/>
                        <a:t>Objectives, goals and expectations of PPC campaigns strategy</a:t>
                      </a:r>
                    </a:p>
                  </a:txBody>
                  <a:tcPr/>
                </a:tc>
                <a:extLst>
                  <a:ext uri="{0D108BD9-81ED-4DB2-BD59-A6C34878D82A}">
                    <a16:rowId xmlns:a16="http://schemas.microsoft.com/office/drawing/2014/main" val="2885490026"/>
                  </a:ext>
                </a:extLst>
              </a:tr>
              <a:tr h="370840">
                <a:tc>
                  <a:txBody>
                    <a:bodyPr/>
                    <a:lstStyle/>
                    <a:p>
                      <a:pPr algn="ctr"/>
                      <a:r>
                        <a:rPr lang="en-SG" sz="2800" dirty="0"/>
                        <a:t>A2</a:t>
                      </a:r>
                    </a:p>
                  </a:txBody>
                  <a:tcPr/>
                </a:tc>
                <a:tc>
                  <a:txBody>
                    <a:bodyPr/>
                    <a:lstStyle/>
                    <a:p>
                      <a:r>
                        <a:rPr lang="en-SG" sz="2800" dirty="0"/>
                        <a:t>Track, report, analyse website analytics and PPC initiatives and campaigns</a:t>
                      </a:r>
                    </a:p>
                  </a:txBody>
                  <a:tcPr/>
                </a:tc>
                <a:extLst>
                  <a:ext uri="{0D108BD9-81ED-4DB2-BD59-A6C34878D82A}">
                    <a16:rowId xmlns:a16="http://schemas.microsoft.com/office/drawing/2014/main" val="1827854430"/>
                  </a:ext>
                </a:extLst>
              </a:tr>
            </a:tbl>
          </a:graphicData>
        </a:graphic>
      </p:graphicFrame>
    </p:spTree>
    <p:extLst>
      <p:ext uri="{BB962C8B-B14F-4D97-AF65-F5344CB8AC3E}">
        <p14:creationId xmlns:p14="http://schemas.microsoft.com/office/powerpoint/2010/main" val="249004504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6532E-CF8F-44C0-AFBE-18569735C5C4}"/>
              </a:ext>
            </a:extLst>
          </p:cNvPr>
          <p:cNvSpPr>
            <a:spLocks noGrp="1"/>
          </p:cNvSpPr>
          <p:nvPr>
            <p:ph type="title"/>
          </p:nvPr>
        </p:nvSpPr>
        <p:spPr>
          <a:xfrm>
            <a:off x="838200" y="365126"/>
            <a:ext cx="10515600" cy="742222"/>
          </a:xfrm>
        </p:spPr>
        <p:txBody>
          <a:bodyPr/>
          <a:lstStyle/>
          <a:p>
            <a:r>
              <a:rPr lang="en-SG" b="1" dirty="0"/>
              <a:t>Topics – LU2</a:t>
            </a:r>
          </a:p>
        </p:txBody>
      </p:sp>
      <p:graphicFrame>
        <p:nvGraphicFramePr>
          <p:cNvPr id="4" name="Table 4">
            <a:extLst>
              <a:ext uri="{FF2B5EF4-FFF2-40B4-BE49-F238E27FC236}">
                <a16:creationId xmlns:a16="http://schemas.microsoft.com/office/drawing/2014/main" id="{D42D24FB-0D58-48D4-937F-9B038F5E5BFB}"/>
              </a:ext>
            </a:extLst>
          </p:cNvPr>
          <p:cNvGraphicFramePr>
            <a:graphicFrameLocks noGrp="1"/>
          </p:cNvGraphicFramePr>
          <p:nvPr>
            <p:extLst>
              <p:ext uri="{D42A27DB-BD31-4B8C-83A1-F6EECF244321}">
                <p14:modId xmlns:p14="http://schemas.microsoft.com/office/powerpoint/2010/main" val="1463800626"/>
              </p:ext>
            </p:extLst>
          </p:nvPr>
        </p:nvGraphicFramePr>
        <p:xfrm>
          <a:off x="1897309" y="1783080"/>
          <a:ext cx="8397381" cy="2895600"/>
        </p:xfrm>
        <a:graphic>
          <a:graphicData uri="http://schemas.openxmlformats.org/drawingml/2006/table">
            <a:tbl>
              <a:tblPr firstRow="1" bandRow="1">
                <a:tableStyleId>{B301B821-A1FF-4177-AEE7-76D212191A09}</a:tableStyleId>
              </a:tblPr>
              <a:tblGrid>
                <a:gridCol w="1466676">
                  <a:extLst>
                    <a:ext uri="{9D8B030D-6E8A-4147-A177-3AD203B41FA5}">
                      <a16:colId xmlns:a16="http://schemas.microsoft.com/office/drawing/2014/main" val="4289861089"/>
                    </a:ext>
                  </a:extLst>
                </a:gridCol>
                <a:gridCol w="6930705">
                  <a:extLst>
                    <a:ext uri="{9D8B030D-6E8A-4147-A177-3AD203B41FA5}">
                      <a16:colId xmlns:a16="http://schemas.microsoft.com/office/drawing/2014/main" val="2249423075"/>
                    </a:ext>
                  </a:extLst>
                </a:gridCol>
              </a:tblGrid>
              <a:tr h="370840">
                <a:tc>
                  <a:txBody>
                    <a:bodyPr/>
                    <a:lstStyle/>
                    <a:p>
                      <a:pPr algn="ctr"/>
                      <a:endParaRPr lang="en-SG" sz="3200" dirty="0"/>
                    </a:p>
                  </a:txBody>
                  <a:tcPr/>
                </a:tc>
                <a:tc>
                  <a:txBody>
                    <a:bodyPr/>
                    <a:lstStyle/>
                    <a:p>
                      <a:r>
                        <a:rPr lang="en-SG" sz="3200" dirty="0"/>
                        <a:t>Goals &amp; Performance Indicators</a:t>
                      </a:r>
                    </a:p>
                  </a:txBody>
                  <a:tcPr/>
                </a:tc>
                <a:extLst>
                  <a:ext uri="{0D108BD9-81ED-4DB2-BD59-A6C34878D82A}">
                    <a16:rowId xmlns:a16="http://schemas.microsoft.com/office/drawing/2014/main" val="1179310683"/>
                  </a:ext>
                </a:extLst>
              </a:tr>
              <a:tr h="370840">
                <a:tc>
                  <a:txBody>
                    <a:bodyPr/>
                    <a:lstStyle/>
                    <a:p>
                      <a:pPr algn="ctr"/>
                      <a:r>
                        <a:rPr lang="en-SG" sz="3200" dirty="0"/>
                        <a:t>2.1</a:t>
                      </a:r>
                    </a:p>
                  </a:txBody>
                  <a:tcPr/>
                </a:tc>
                <a:tc>
                  <a:txBody>
                    <a:bodyPr/>
                    <a:lstStyle/>
                    <a:p>
                      <a:r>
                        <a:rPr lang="en-SG" sz="3200" dirty="0"/>
                        <a:t>Product feature and benefit</a:t>
                      </a:r>
                    </a:p>
                  </a:txBody>
                  <a:tcPr/>
                </a:tc>
                <a:extLst>
                  <a:ext uri="{0D108BD9-81ED-4DB2-BD59-A6C34878D82A}">
                    <a16:rowId xmlns:a16="http://schemas.microsoft.com/office/drawing/2014/main" val="1019481775"/>
                  </a:ext>
                </a:extLst>
              </a:tr>
              <a:tr h="370840">
                <a:tc>
                  <a:txBody>
                    <a:bodyPr/>
                    <a:lstStyle/>
                    <a:p>
                      <a:pPr algn="ctr"/>
                      <a:r>
                        <a:rPr lang="en-SG" sz="3200" dirty="0"/>
                        <a:t>2.2</a:t>
                      </a:r>
                    </a:p>
                  </a:txBody>
                  <a:tcPr/>
                </a:tc>
                <a:tc>
                  <a:txBody>
                    <a:bodyPr/>
                    <a:lstStyle/>
                    <a:p>
                      <a:r>
                        <a:rPr lang="en-SG" sz="3200" dirty="0"/>
                        <a:t>Audience characteristics</a:t>
                      </a:r>
                    </a:p>
                  </a:txBody>
                  <a:tcPr/>
                </a:tc>
                <a:extLst>
                  <a:ext uri="{0D108BD9-81ED-4DB2-BD59-A6C34878D82A}">
                    <a16:rowId xmlns:a16="http://schemas.microsoft.com/office/drawing/2014/main" val="2885490026"/>
                  </a:ext>
                </a:extLst>
              </a:tr>
              <a:tr h="370840">
                <a:tc>
                  <a:txBody>
                    <a:bodyPr/>
                    <a:lstStyle/>
                    <a:p>
                      <a:pPr algn="ctr"/>
                      <a:r>
                        <a:rPr lang="en-SG" sz="3200" dirty="0"/>
                        <a:t>2.3</a:t>
                      </a:r>
                    </a:p>
                  </a:txBody>
                  <a:tcPr/>
                </a:tc>
                <a:tc>
                  <a:txBody>
                    <a:bodyPr/>
                    <a:lstStyle/>
                    <a:p>
                      <a:r>
                        <a:rPr lang="en-SG" sz="3200" i="0" dirty="0"/>
                        <a:t>Competitor analysis</a:t>
                      </a:r>
                    </a:p>
                  </a:txBody>
                  <a:tcPr/>
                </a:tc>
                <a:extLst>
                  <a:ext uri="{0D108BD9-81ED-4DB2-BD59-A6C34878D82A}">
                    <a16:rowId xmlns:a16="http://schemas.microsoft.com/office/drawing/2014/main" val="926478294"/>
                  </a:ext>
                </a:extLst>
              </a:tr>
              <a:tr h="370840">
                <a:tc>
                  <a:txBody>
                    <a:bodyPr/>
                    <a:lstStyle/>
                    <a:p>
                      <a:pPr algn="ctr"/>
                      <a:r>
                        <a:rPr lang="en-SG" sz="3200" dirty="0"/>
                        <a:t>2.4</a:t>
                      </a:r>
                    </a:p>
                  </a:txBody>
                  <a:tcPr/>
                </a:tc>
                <a:tc>
                  <a:txBody>
                    <a:bodyPr/>
                    <a:lstStyle/>
                    <a:p>
                      <a:r>
                        <a:rPr lang="en-SG" sz="3200" i="0" dirty="0"/>
                        <a:t>SMART goals</a:t>
                      </a:r>
                    </a:p>
                  </a:txBody>
                  <a:tcPr/>
                </a:tc>
                <a:extLst>
                  <a:ext uri="{0D108BD9-81ED-4DB2-BD59-A6C34878D82A}">
                    <a16:rowId xmlns:a16="http://schemas.microsoft.com/office/drawing/2014/main" val="4282836053"/>
                  </a:ext>
                </a:extLst>
              </a:tr>
            </a:tbl>
          </a:graphicData>
        </a:graphic>
      </p:graphicFrame>
    </p:spTree>
    <p:extLst>
      <p:ext uri="{BB962C8B-B14F-4D97-AF65-F5344CB8AC3E}">
        <p14:creationId xmlns:p14="http://schemas.microsoft.com/office/powerpoint/2010/main" val="207706183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6532E-CF8F-44C0-AFBE-18569735C5C4}"/>
              </a:ext>
            </a:extLst>
          </p:cNvPr>
          <p:cNvSpPr>
            <a:spLocks noGrp="1"/>
          </p:cNvSpPr>
          <p:nvPr>
            <p:ph type="title"/>
          </p:nvPr>
        </p:nvSpPr>
        <p:spPr>
          <a:xfrm>
            <a:off x="665480" y="325121"/>
            <a:ext cx="10515600" cy="822960"/>
          </a:xfrm>
        </p:spPr>
        <p:txBody>
          <a:bodyPr vert="horz" lIns="91440" tIns="45720" rIns="91440" bIns="45720" rtlCol="0" anchor="ctr">
            <a:normAutofit/>
          </a:bodyPr>
          <a:lstStyle/>
          <a:p>
            <a:r>
              <a:rPr lang="en-SG" b="1" dirty="0"/>
              <a:t>PPC Campaign Strategy</a:t>
            </a:r>
            <a:endParaRPr lang="en-SG" b="1" dirty="0">
              <a:solidFill>
                <a:schemeClr val="accent2"/>
              </a:solidFill>
            </a:endParaRPr>
          </a:p>
        </p:txBody>
      </p:sp>
      <p:pic>
        <p:nvPicPr>
          <p:cNvPr id="5" name="Picture 4">
            <a:extLst>
              <a:ext uri="{FF2B5EF4-FFF2-40B4-BE49-F238E27FC236}">
                <a16:creationId xmlns:a16="http://schemas.microsoft.com/office/drawing/2014/main" id="{C7A93976-198B-E85F-72EC-ADB680EF0855}"/>
              </a:ext>
            </a:extLst>
          </p:cNvPr>
          <p:cNvPicPr>
            <a:picLocks noChangeAspect="1"/>
          </p:cNvPicPr>
          <p:nvPr/>
        </p:nvPicPr>
        <p:blipFill>
          <a:blip r:embed="rId2"/>
          <a:stretch>
            <a:fillRect/>
          </a:stretch>
        </p:blipFill>
        <p:spPr>
          <a:xfrm>
            <a:off x="809435" y="1464912"/>
            <a:ext cx="10121461" cy="5240688"/>
          </a:xfrm>
          <a:prstGeom prst="rect">
            <a:avLst/>
          </a:prstGeom>
        </p:spPr>
      </p:pic>
    </p:spTree>
    <p:extLst>
      <p:ext uri="{BB962C8B-B14F-4D97-AF65-F5344CB8AC3E}">
        <p14:creationId xmlns:p14="http://schemas.microsoft.com/office/powerpoint/2010/main" val="16175638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6532E-CF8F-44C0-AFBE-18569735C5C4}"/>
              </a:ext>
            </a:extLst>
          </p:cNvPr>
          <p:cNvSpPr>
            <a:spLocks noGrp="1"/>
          </p:cNvSpPr>
          <p:nvPr>
            <p:ph type="title"/>
          </p:nvPr>
        </p:nvSpPr>
        <p:spPr>
          <a:xfrm>
            <a:off x="838200" y="365126"/>
            <a:ext cx="10515600" cy="742222"/>
          </a:xfrm>
        </p:spPr>
        <p:txBody>
          <a:bodyPr/>
          <a:lstStyle/>
          <a:p>
            <a:r>
              <a:rPr lang="en-SG" b="1" dirty="0"/>
              <a:t>1.1 Introduction to Online Advertising</a:t>
            </a:r>
          </a:p>
        </p:txBody>
      </p:sp>
      <p:pic>
        <p:nvPicPr>
          <p:cNvPr id="6" name="Picture 5">
            <a:extLst>
              <a:ext uri="{FF2B5EF4-FFF2-40B4-BE49-F238E27FC236}">
                <a16:creationId xmlns:a16="http://schemas.microsoft.com/office/drawing/2014/main" id="{A2EE3FDE-A22C-C4A6-C527-1F30B870105F}"/>
              </a:ext>
            </a:extLst>
          </p:cNvPr>
          <p:cNvPicPr>
            <a:picLocks noChangeAspect="1"/>
          </p:cNvPicPr>
          <p:nvPr/>
        </p:nvPicPr>
        <p:blipFill>
          <a:blip r:embed="rId3"/>
          <a:stretch>
            <a:fillRect/>
          </a:stretch>
        </p:blipFill>
        <p:spPr>
          <a:xfrm>
            <a:off x="6222999" y="1611854"/>
            <a:ext cx="5639941" cy="3658925"/>
          </a:xfrm>
          <a:prstGeom prst="rect">
            <a:avLst/>
          </a:prstGeom>
        </p:spPr>
      </p:pic>
      <p:sp>
        <p:nvSpPr>
          <p:cNvPr id="8" name="TextBox 7">
            <a:extLst>
              <a:ext uri="{FF2B5EF4-FFF2-40B4-BE49-F238E27FC236}">
                <a16:creationId xmlns:a16="http://schemas.microsoft.com/office/drawing/2014/main" id="{CE2B3056-FC48-465D-07C8-EF02336FEE02}"/>
              </a:ext>
            </a:extLst>
          </p:cNvPr>
          <p:cNvSpPr txBox="1"/>
          <p:nvPr/>
        </p:nvSpPr>
        <p:spPr>
          <a:xfrm>
            <a:off x="1061719" y="2028875"/>
            <a:ext cx="4551680" cy="1384995"/>
          </a:xfrm>
          <a:prstGeom prst="rect">
            <a:avLst/>
          </a:prstGeom>
          <a:noFill/>
        </p:spPr>
        <p:txBody>
          <a:bodyPr wrap="square">
            <a:spAutoFit/>
          </a:bodyPr>
          <a:lstStyle/>
          <a:p>
            <a:r>
              <a:rPr lang="en-US" sz="2800" dirty="0"/>
              <a:t>A </a:t>
            </a:r>
            <a:r>
              <a:rPr lang="en-US" sz="2800" b="1" u="sng" dirty="0"/>
              <a:t>search engine </a:t>
            </a:r>
            <a:r>
              <a:rPr lang="en-US" sz="2800" dirty="0"/>
              <a:t>is a software system designed to carry out web searches. </a:t>
            </a:r>
            <a:endParaRPr lang="en-SG" sz="2800" dirty="0"/>
          </a:p>
        </p:txBody>
      </p:sp>
      <p:sp>
        <p:nvSpPr>
          <p:cNvPr id="10" name="TextBox 9">
            <a:extLst>
              <a:ext uri="{FF2B5EF4-FFF2-40B4-BE49-F238E27FC236}">
                <a16:creationId xmlns:a16="http://schemas.microsoft.com/office/drawing/2014/main" id="{4AE3684E-A2E1-B9B3-BCE6-3BE1DFB4DDC6}"/>
              </a:ext>
            </a:extLst>
          </p:cNvPr>
          <p:cNvSpPr txBox="1"/>
          <p:nvPr/>
        </p:nvSpPr>
        <p:spPr>
          <a:xfrm>
            <a:off x="909320" y="3921344"/>
            <a:ext cx="5639941" cy="1384995"/>
          </a:xfrm>
          <a:prstGeom prst="rect">
            <a:avLst/>
          </a:prstGeom>
          <a:noFill/>
        </p:spPr>
        <p:txBody>
          <a:bodyPr wrap="square">
            <a:spAutoFit/>
          </a:bodyPr>
          <a:lstStyle/>
          <a:p>
            <a:r>
              <a:rPr lang="en-US" sz="2800" dirty="0"/>
              <a:t>The </a:t>
            </a:r>
            <a:r>
              <a:rPr lang="en-US" sz="2800" b="1" u="sng" dirty="0"/>
              <a:t>search engines use algorithms </a:t>
            </a:r>
            <a:r>
              <a:rPr lang="en-US" sz="2800" dirty="0"/>
              <a:t>to provide the most relevant results to every user. </a:t>
            </a:r>
            <a:endParaRPr lang="en-SG" sz="2800" dirty="0"/>
          </a:p>
        </p:txBody>
      </p:sp>
    </p:spTree>
    <p:extLst>
      <p:ext uri="{BB962C8B-B14F-4D97-AF65-F5344CB8AC3E}">
        <p14:creationId xmlns:p14="http://schemas.microsoft.com/office/powerpoint/2010/main" val="402131377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6532E-CF8F-44C0-AFBE-18569735C5C4}"/>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SG" b="1" dirty="0"/>
              <a:t>PPC Campaign Strategy</a:t>
            </a:r>
            <a:endParaRPr lang="en-SG" b="1"/>
          </a:p>
        </p:txBody>
      </p:sp>
      <p:graphicFrame>
        <p:nvGraphicFramePr>
          <p:cNvPr id="11" name="TextBox 8">
            <a:extLst>
              <a:ext uri="{FF2B5EF4-FFF2-40B4-BE49-F238E27FC236}">
                <a16:creationId xmlns:a16="http://schemas.microsoft.com/office/drawing/2014/main" id="{CC220E38-065E-DBB9-1157-705992A8E2FF}"/>
              </a:ext>
            </a:extLst>
          </p:cNvPr>
          <p:cNvGraphicFramePr/>
          <p:nvPr>
            <p:extLst>
              <p:ext uri="{D42A27DB-BD31-4B8C-83A1-F6EECF244321}">
                <p14:modId xmlns:p14="http://schemas.microsoft.com/office/powerpoint/2010/main" val="4293995180"/>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1529308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6532E-CF8F-44C0-AFBE-18569735C5C4}"/>
              </a:ext>
            </a:extLst>
          </p:cNvPr>
          <p:cNvSpPr>
            <a:spLocks noGrp="1"/>
          </p:cNvSpPr>
          <p:nvPr>
            <p:ph type="title"/>
          </p:nvPr>
        </p:nvSpPr>
        <p:spPr>
          <a:xfrm>
            <a:off x="665480" y="325121"/>
            <a:ext cx="10515600" cy="822960"/>
          </a:xfrm>
        </p:spPr>
        <p:txBody>
          <a:bodyPr vert="horz" lIns="91440" tIns="45720" rIns="91440" bIns="45720" rtlCol="0" anchor="ctr">
            <a:normAutofit/>
          </a:bodyPr>
          <a:lstStyle/>
          <a:p>
            <a:r>
              <a:rPr lang="en-SG" b="1" dirty="0"/>
              <a:t>Product Features and Benefits</a:t>
            </a:r>
            <a:endParaRPr lang="en-SG" b="1" dirty="0">
              <a:solidFill>
                <a:schemeClr val="accent2"/>
              </a:solidFill>
            </a:endParaRPr>
          </a:p>
        </p:txBody>
      </p:sp>
      <p:pic>
        <p:nvPicPr>
          <p:cNvPr id="5" name="Picture 4">
            <a:extLst>
              <a:ext uri="{FF2B5EF4-FFF2-40B4-BE49-F238E27FC236}">
                <a16:creationId xmlns:a16="http://schemas.microsoft.com/office/drawing/2014/main" id="{6C55ECCC-E16F-84EF-886A-26CDEF63EF2D}"/>
              </a:ext>
            </a:extLst>
          </p:cNvPr>
          <p:cNvPicPr>
            <a:picLocks noChangeAspect="1"/>
          </p:cNvPicPr>
          <p:nvPr/>
        </p:nvPicPr>
        <p:blipFill rotWithShape="1">
          <a:blip r:embed="rId3"/>
          <a:srcRect l="9718"/>
          <a:stretch/>
        </p:blipFill>
        <p:spPr>
          <a:xfrm>
            <a:off x="701643" y="1825540"/>
            <a:ext cx="6879529" cy="4179020"/>
          </a:xfrm>
          <a:prstGeom prst="rect">
            <a:avLst/>
          </a:prstGeom>
        </p:spPr>
      </p:pic>
      <p:sp>
        <p:nvSpPr>
          <p:cNvPr id="9" name="TextBox 8">
            <a:extLst>
              <a:ext uri="{FF2B5EF4-FFF2-40B4-BE49-F238E27FC236}">
                <a16:creationId xmlns:a16="http://schemas.microsoft.com/office/drawing/2014/main" id="{50F9BCDD-AE3C-0641-D07D-B12385C2A166}"/>
              </a:ext>
            </a:extLst>
          </p:cNvPr>
          <p:cNvSpPr txBox="1"/>
          <p:nvPr/>
        </p:nvSpPr>
        <p:spPr>
          <a:xfrm>
            <a:off x="7814248" y="1160450"/>
            <a:ext cx="4003040" cy="5509200"/>
          </a:xfrm>
          <a:prstGeom prst="rect">
            <a:avLst/>
          </a:prstGeom>
          <a:noFill/>
        </p:spPr>
        <p:txBody>
          <a:bodyPr wrap="square">
            <a:spAutoFit/>
          </a:bodyPr>
          <a:lstStyle/>
          <a:p>
            <a:r>
              <a:rPr lang="en-US" sz="3200" dirty="0"/>
              <a:t>Highlighting and emphasizing what you (or your product) can perform well defines your Unique Selling Point (USP) and you probably use best effort to match your USP to customers’ requirement in your marketing efforts. </a:t>
            </a:r>
            <a:endParaRPr lang="en-SG" sz="3200" dirty="0"/>
          </a:p>
        </p:txBody>
      </p:sp>
      <p:sp>
        <p:nvSpPr>
          <p:cNvPr id="10" name="Callout: Quad Arrow 9">
            <a:extLst>
              <a:ext uri="{FF2B5EF4-FFF2-40B4-BE49-F238E27FC236}">
                <a16:creationId xmlns:a16="http://schemas.microsoft.com/office/drawing/2014/main" id="{D6101793-3D97-1ACF-849D-C6A5B7CC0743}"/>
              </a:ext>
            </a:extLst>
          </p:cNvPr>
          <p:cNvSpPr/>
          <p:nvPr/>
        </p:nvSpPr>
        <p:spPr>
          <a:xfrm>
            <a:off x="826718" y="6004560"/>
            <a:ext cx="914400" cy="677459"/>
          </a:xfrm>
          <a:prstGeom prst="quad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162945665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6532E-CF8F-44C0-AFBE-18569735C5C4}"/>
              </a:ext>
            </a:extLst>
          </p:cNvPr>
          <p:cNvSpPr>
            <a:spLocks noGrp="1"/>
          </p:cNvSpPr>
          <p:nvPr>
            <p:ph type="title"/>
          </p:nvPr>
        </p:nvSpPr>
        <p:spPr>
          <a:xfrm>
            <a:off x="665480" y="325121"/>
            <a:ext cx="10515600" cy="822960"/>
          </a:xfrm>
        </p:spPr>
        <p:txBody>
          <a:bodyPr vert="horz" lIns="91440" tIns="45720" rIns="91440" bIns="45720" rtlCol="0" anchor="ctr">
            <a:normAutofit/>
          </a:bodyPr>
          <a:lstStyle/>
          <a:p>
            <a:r>
              <a:rPr lang="en-SG" b="1" dirty="0"/>
              <a:t>Product Features and Benefits</a:t>
            </a:r>
            <a:endParaRPr lang="en-SG" b="1" dirty="0">
              <a:solidFill>
                <a:schemeClr val="accent2"/>
              </a:solidFill>
            </a:endParaRPr>
          </a:p>
        </p:txBody>
      </p:sp>
      <p:pic>
        <p:nvPicPr>
          <p:cNvPr id="4" name="Picture 3">
            <a:extLst>
              <a:ext uri="{FF2B5EF4-FFF2-40B4-BE49-F238E27FC236}">
                <a16:creationId xmlns:a16="http://schemas.microsoft.com/office/drawing/2014/main" id="{0DAB41C4-FEBF-0139-9845-4E6BB3216148}"/>
              </a:ext>
            </a:extLst>
          </p:cNvPr>
          <p:cNvPicPr>
            <a:picLocks noChangeAspect="1"/>
          </p:cNvPicPr>
          <p:nvPr/>
        </p:nvPicPr>
        <p:blipFill>
          <a:blip r:embed="rId2"/>
          <a:stretch>
            <a:fillRect/>
          </a:stretch>
        </p:blipFill>
        <p:spPr>
          <a:xfrm>
            <a:off x="1065343" y="1490249"/>
            <a:ext cx="9559934" cy="4880071"/>
          </a:xfrm>
          <a:prstGeom prst="rect">
            <a:avLst/>
          </a:prstGeom>
        </p:spPr>
      </p:pic>
    </p:spTree>
    <p:extLst>
      <p:ext uri="{BB962C8B-B14F-4D97-AF65-F5344CB8AC3E}">
        <p14:creationId xmlns:p14="http://schemas.microsoft.com/office/powerpoint/2010/main" val="86858495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6532E-CF8F-44C0-AFBE-18569735C5C4}"/>
              </a:ext>
            </a:extLst>
          </p:cNvPr>
          <p:cNvSpPr>
            <a:spLocks noGrp="1"/>
          </p:cNvSpPr>
          <p:nvPr>
            <p:ph type="title"/>
          </p:nvPr>
        </p:nvSpPr>
        <p:spPr>
          <a:xfrm>
            <a:off x="665480" y="325121"/>
            <a:ext cx="10515600" cy="822960"/>
          </a:xfrm>
        </p:spPr>
        <p:txBody>
          <a:bodyPr vert="horz" lIns="91440" tIns="45720" rIns="91440" bIns="45720" rtlCol="0" anchor="ctr">
            <a:normAutofit/>
          </a:bodyPr>
          <a:lstStyle/>
          <a:p>
            <a:r>
              <a:rPr lang="en-SG" b="1" dirty="0"/>
              <a:t>Product Features and Benefits</a:t>
            </a:r>
            <a:endParaRPr lang="en-SG" b="1" dirty="0">
              <a:solidFill>
                <a:schemeClr val="accent2"/>
              </a:solidFill>
            </a:endParaRPr>
          </a:p>
        </p:txBody>
      </p:sp>
      <p:pic>
        <p:nvPicPr>
          <p:cNvPr id="5" name="Picture 4">
            <a:extLst>
              <a:ext uri="{FF2B5EF4-FFF2-40B4-BE49-F238E27FC236}">
                <a16:creationId xmlns:a16="http://schemas.microsoft.com/office/drawing/2014/main" id="{89C80671-E16F-D9E2-5FF9-C2A4A552340B}"/>
              </a:ext>
            </a:extLst>
          </p:cNvPr>
          <p:cNvPicPr>
            <a:picLocks noChangeAspect="1"/>
          </p:cNvPicPr>
          <p:nvPr/>
        </p:nvPicPr>
        <p:blipFill>
          <a:blip r:embed="rId2"/>
          <a:stretch>
            <a:fillRect/>
          </a:stretch>
        </p:blipFill>
        <p:spPr>
          <a:xfrm>
            <a:off x="823391" y="1318135"/>
            <a:ext cx="8738440" cy="5336665"/>
          </a:xfrm>
          <a:prstGeom prst="rect">
            <a:avLst/>
          </a:prstGeom>
        </p:spPr>
      </p:pic>
    </p:spTree>
    <p:extLst>
      <p:ext uri="{BB962C8B-B14F-4D97-AF65-F5344CB8AC3E}">
        <p14:creationId xmlns:p14="http://schemas.microsoft.com/office/powerpoint/2010/main" val="229277124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6532E-CF8F-44C0-AFBE-18569735C5C4}"/>
              </a:ext>
            </a:extLst>
          </p:cNvPr>
          <p:cNvSpPr>
            <a:spLocks noGrp="1"/>
          </p:cNvSpPr>
          <p:nvPr>
            <p:ph type="title"/>
          </p:nvPr>
        </p:nvSpPr>
        <p:spPr>
          <a:xfrm>
            <a:off x="665480" y="325121"/>
            <a:ext cx="10515600" cy="822960"/>
          </a:xfrm>
        </p:spPr>
        <p:txBody>
          <a:bodyPr vert="horz" lIns="91440" tIns="45720" rIns="91440" bIns="45720" rtlCol="0" anchor="ctr">
            <a:normAutofit/>
          </a:bodyPr>
          <a:lstStyle/>
          <a:p>
            <a:r>
              <a:rPr lang="en-SG" b="1" dirty="0"/>
              <a:t>Product Features and Benefits</a:t>
            </a:r>
            <a:endParaRPr lang="en-SG" b="1" dirty="0">
              <a:solidFill>
                <a:schemeClr val="accent2"/>
              </a:solidFill>
            </a:endParaRPr>
          </a:p>
        </p:txBody>
      </p:sp>
      <p:pic>
        <p:nvPicPr>
          <p:cNvPr id="4" name="Picture 3">
            <a:extLst>
              <a:ext uri="{FF2B5EF4-FFF2-40B4-BE49-F238E27FC236}">
                <a16:creationId xmlns:a16="http://schemas.microsoft.com/office/drawing/2014/main" id="{F422834D-EA46-B174-4E26-780D11659149}"/>
              </a:ext>
            </a:extLst>
          </p:cNvPr>
          <p:cNvPicPr>
            <a:picLocks noChangeAspect="1"/>
          </p:cNvPicPr>
          <p:nvPr/>
        </p:nvPicPr>
        <p:blipFill>
          <a:blip r:embed="rId2"/>
          <a:stretch>
            <a:fillRect/>
          </a:stretch>
        </p:blipFill>
        <p:spPr>
          <a:xfrm>
            <a:off x="842491" y="1562016"/>
            <a:ext cx="8911109" cy="4810673"/>
          </a:xfrm>
          <a:prstGeom prst="rect">
            <a:avLst/>
          </a:prstGeom>
        </p:spPr>
      </p:pic>
    </p:spTree>
    <p:extLst>
      <p:ext uri="{BB962C8B-B14F-4D97-AF65-F5344CB8AC3E}">
        <p14:creationId xmlns:p14="http://schemas.microsoft.com/office/powerpoint/2010/main" val="165143047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6532E-CF8F-44C0-AFBE-18569735C5C4}"/>
              </a:ext>
            </a:extLst>
          </p:cNvPr>
          <p:cNvSpPr>
            <a:spLocks noGrp="1"/>
          </p:cNvSpPr>
          <p:nvPr>
            <p:ph type="title"/>
          </p:nvPr>
        </p:nvSpPr>
        <p:spPr>
          <a:xfrm>
            <a:off x="665480" y="325121"/>
            <a:ext cx="10515600" cy="822960"/>
          </a:xfrm>
        </p:spPr>
        <p:txBody>
          <a:bodyPr vert="horz" lIns="91440" tIns="45720" rIns="91440" bIns="45720" rtlCol="0" anchor="ctr">
            <a:normAutofit/>
          </a:bodyPr>
          <a:lstStyle/>
          <a:p>
            <a:r>
              <a:rPr lang="en-SG" b="1" dirty="0"/>
              <a:t>Audience Characteristics</a:t>
            </a:r>
            <a:endParaRPr lang="en-SG" b="1" dirty="0">
              <a:solidFill>
                <a:schemeClr val="accent2"/>
              </a:solidFill>
            </a:endParaRPr>
          </a:p>
        </p:txBody>
      </p:sp>
      <p:pic>
        <p:nvPicPr>
          <p:cNvPr id="5" name="Picture 4">
            <a:extLst>
              <a:ext uri="{FF2B5EF4-FFF2-40B4-BE49-F238E27FC236}">
                <a16:creationId xmlns:a16="http://schemas.microsoft.com/office/drawing/2014/main" id="{6E87A5DB-5A9A-7D53-FA99-1CA6676A22B2}"/>
              </a:ext>
            </a:extLst>
          </p:cNvPr>
          <p:cNvPicPr>
            <a:picLocks noChangeAspect="1"/>
          </p:cNvPicPr>
          <p:nvPr/>
        </p:nvPicPr>
        <p:blipFill>
          <a:blip r:embed="rId2"/>
          <a:stretch>
            <a:fillRect/>
          </a:stretch>
        </p:blipFill>
        <p:spPr>
          <a:xfrm>
            <a:off x="761856" y="1315634"/>
            <a:ext cx="8311024" cy="4986614"/>
          </a:xfrm>
          <a:prstGeom prst="rect">
            <a:avLst/>
          </a:prstGeom>
        </p:spPr>
      </p:pic>
    </p:spTree>
    <p:extLst>
      <p:ext uri="{BB962C8B-B14F-4D97-AF65-F5344CB8AC3E}">
        <p14:creationId xmlns:p14="http://schemas.microsoft.com/office/powerpoint/2010/main" val="220827925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6532E-CF8F-44C0-AFBE-18569735C5C4}"/>
              </a:ext>
            </a:extLst>
          </p:cNvPr>
          <p:cNvSpPr>
            <a:spLocks noGrp="1"/>
          </p:cNvSpPr>
          <p:nvPr>
            <p:ph type="title"/>
          </p:nvPr>
        </p:nvSpPr>
        <p:spPr>
          <a:xfrm>
            <a:off x="665480" y="325121"/>
            <a:ext cx="10515600" cy="822960"/>
          </a:xfrm>
        </p:spPr>
        <p:txBody>
          <a:bodyPr vert="horz" lIns="91440" tIns="45720" rIns="91440" bIns="45720" rtlCol="0" anchor="ctr">
            <a:normAutofit/>
          </a:bodyPr>
          <a:lstStyle/>
          <a:p>
            <a:r>
              <a:rPr lang="en-SG" b="1" dirty="0"/>
              <a:t>Audience Characteristics</a:t>
            </a:r>
            <a:endParaRPr lang="en-SG" b="1" dirty="0">
              <a:solidFill>
                <a:schemeClr val="accent2"/>
              </a:solidFill>
            </a:endParaRPr>
          </a:p>
        </p:txBody>
      </p:sp>
      <p:pic>
        <p:nvPicPr>
          <p:cNvPr id="4" name="Picture 3">
            <a:extLst>
              <a:ext uri="{FF2B5EF4-FFF2-40B4-BE49-F238E27FC236}">
                <a16:creationId xmlns:a16="http://schemas.microsoft.com/office/drawing/2014/main" id="{E10D8923-FEE9-9D0E-C376-0B687C90FBA9}"/>
              </a:ext>
            </a:extLst>
          </p:cNvPr>
          <p:cNvPicPr>
            <a:picLocks noChangeAspect="1"/>
          </p:cNvPicPr>
          <p:nvPr/>
        </p:nvPicPr>
        <p:blipFill>
          <a:blip r:embed="rId2"/>
          <a:stretch>
            <a:fillRect/>
          </a:stretch>
        </p:blipFill>
        <p:spPr>
          <a:xfrm>
            <a:off x="857056" y="1741730"/>
            <a:ext cx="10679327" cy="4151070"/>
          </a:xfrm>
          <a:prstGeom prst="rect">
            <a:avLst/>
          </a:prstGeom>
        </p:spPr>
      </p:pic>
    </p:spTree>
    <p:extLst>
      <p:ext uri="{BB962C8B-B14F-4D97-AF65-F5344CB8AC3E}">
        <p14:creationId xmlns:p14="http://schemas.microsoft.com/office/powerpoint/2010/main" val="322312642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6532E-CF8F-44C0-AFBE-18569735C5C4}"/>
              </a:ext>
            </a:extLst>
          </p:cNvPr>
          <p:cNvSpPr>
            <a:spLocks noGrp="1"/>
          </p:cNvSpPr>
          <p:nvPr>
            <p:ph type="title"/>
          </p:nvPr>
        </p:nvSpPr>
        <p:spPr>
          <a:xfrm>
            <a:off x="665480" y="325121"/>
            <a:ext cx="10515600" cy="822960"/>
          </a:xfrm>
        </p:spPr>
        <p:txBody>
          <a:bodyPr vert="horz" lIns="91440" tIns="45720" rIns="91440" bIns="45720" rtlCol="0" anchor="ctr">
            <a:normAutofit/>
          </a:bodyPr>
          <a:lstStyle/>
          <a:p>
            <a:r>
              <a:rPr lang="en-SG" b="1" dirty="0"/>
              <a:t>Audience Characteristics</a:t>
            </a:r>
            <a:endParaRPr lang="en-SG" b="1" dirty="0">
              <a:solidFill>
                <a:schemeClr val="accent2"/>
              </a:solidFill>
            </a:endParaRPr>
          </a:p>
        </p:txBody>
      </p:sp>
      <p:pic>
        <p:nvPicPr>
          <p:cNvPr id="5" name="Picture 4">
            <a:extLst>
              <a:ext uri="{FF2B5EF4-FFF2-40B4-BE49-F238E27FC236}">
                <a16:creationId xmlns:a16="http://schemas.microsoft.com/office/drawing/2014/main" id="{D9E939D7-FA40-CEEC-776D-1623D267FAAA}"/>
              </a:ext>
            </a:extLst>
          </p:cNvPr>
          <p:cNvPicPr>
            <a:picLocks noChangeAspect="1"/>
          </p:cNvPicPr>
          <p:nvPr/>
        </p:nvPicPr>
        <p:blipFill>
          <a:blip r:embed="rId2"/>
          <a:stretch>
            <a:fillRect/>
          </a:stretch>
        </p:blipFill>
        <p:spPr>
          <a:xfrm>
            <a:off x="1206511" y="1495330"/>
            <a:ext cx="10045689" cy="4874989"/>
          </a:xfrm>
          <a:prstGeom prst="rect">
            <a:avLst/>
          </a:prstGeom>
        </p:spPr>
      </p:pic>
    </p:spTree>
    <p:extLst>
      <p:ext uri="{BB962C8B-B14F-4D97-AF65-F5344CB8AC3E}">
        <p14:creationId xmlns:p14="http://schemas.microsoft.com/office/powerpoint/2010/main" val="241345126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6532E-CF8F-44C0-AFBE-18569735C5C4}"/>
              </a:ext>
            </a:extLst>
          </p:cNvPr>
          <p:cNvSpPr>
            <a:spLocks noGrp="1"/>
          </p:cNvSpPr>
          <p:nvPr>
            <p:ph type="title"/>
          </p:nvPr>
        </p:nvSpPr>
        <p:spPr>
          <a:xfrm>
            <a:off x="665480" y="325121"/>
            <a:ext cx="10515600" cy="822960"/>
          </a:xfrm>
        </p:spPr>
        <p:txBody>
          <a:bodyPr vert="horz" lIns="91440" tIns="45720" rIns="91440" bIns="45720" rtlCol="0" anchor="ctr">
            <a:normAutofit/>
          </a:bodyPr>
          <a:lstStyle/>
          <a:p>
            <a:r>
              <a:rPr lang="en-SG" b="1" dirty="0"/>
              <a:t>Audience Characteristics</a:t>
            </a:r>
            <a:endParaRPr lang="en-SG" b="1" dirty="0">
              <a:solidFill>
                <a:schemeClr val="accent2"/>
              </a:solidFill>
            </a:endParaRPr>
          </a:p>
        </p:txBody>
      </p:sp>
      <p:pic>
        <p:nvPicPr>
          <p:cNvPr id="4" name="Picture 3">
            <a:extLst>
              <a:ext uri="{FF2B5EF4-FFF2-40B4-BE49-F238E27FC236}">
                <a16:creationId xmlns:a16="http://schemas.microsoft.com/office/drawing/2014/main" id="{A5A30C29-432F-9862-492D-8A92B216D84B}"/>
              </a:ext>
            </a:extLst>
          </p:cNvPr>
          <p:cNvPicPr>
            <a:picLocks noChangeAspect="1"/>
          </p:cNvPicPr>
          <p:nvPr/>
        </p:nvPicPr>
        <p:blipFill>
          <a:blip r:embed="rId2"/>
          <a:stretch>
            <a:fillRect/>
          </a:stretch>
        </p:blipFill>
        <p:spPr>
          <a:xfrm>
            <a:off x="831178" y="1765904"/>
            <a:ext cx="11061399" cy="3436016"/>
          </a:xfrm>
          <a:prstGeom prst="rect">
            <a:avLst/>
          </a:prstGeom>
        </p:spPr>
      </p:pic>
    </p:spTree>
    <p:extLst>
      <p:ext uri="{BB962C8B-B14F-4D97-AF65-F5344CB8AC3E}">
        <p14:creationId xmlns:p14="http://schemas.microsoft.com/office/powerpoint/2010/main" val="328829287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6532E-CF8F-44C0-AFBE-18569735C5C4}"/>
              </a:ext>
            </a:extLst>
          </p:cNvPr>
          <p:cNvSpPr>
            <a:spLocks noGrp="1"/>
          </p:cNvSpPr>
          <p:nvPr>
            <p:ph type="title"/>
          </p:nvPr>
        </p:nvSpPr>
        <p:spPr>
          <a:xfrm>
            <a:off x="665480" y="325121"/>
            <a:ext cx="10515600" cy="822960"/>
          </a:xfrm>
        </p:spPr>
        <p:txBody>
          <a:bodyPr vert="horz" lIns="91440" tIns="45720" rIns="91440" bIns="45720" rtlCol="0" anchor="ctr">
            <a:normAutofit/>
          </a:bodyPr>
          <a:lstStyle/>
          <a:p>
            <a:r>
              <a:rPr lang="en-SG" b="1" dirty="0"/>
              <a:t>Audience Characteristics</a:t>
            </a:r>
            <a:endParaRPr lang="en-SG" b="1" dirty="0">
              <a:solidFill>
                <a:schemeClr val="accent2"/>
              </a:solidFill>
            </a:endParaRPr>
          </a:p>
        </p:txBody>
      </p:sp>
      <p:pic>
        <p:nvPicPr>
          <p:cNvPr id="5" name="Picture 4">
            <a:extLst>
              <a:ext uri="{FF2B5EF4-FFF2-40B4-BE49-F238E27FC236}">
                <a16:creationId xmlns:a16="http://schemas.microsoft.com/office/drawing/2014/main" id="{6830A258-801F-28AE-D43F-96219A7049EC}"/>
              </a:ext>
            </a:extLst>
          </p:cNvPr>
          <p:cNvPicPr>
            <a:picLocks noChangeAspect="1"/>
          </p:cNvPicPr>
          <p:nvPr/>
        </p:nvPicPr>
        <p:blipFill>
          <a:blip r:embed="rId2"/>
          <a:stretch>
            <a:fillRect/>
          </a:stretch>
        </p:blipFill>
        <p:spPr>
          <a:xfrm>
            <a:off x="960598" y="1614096"/>
            <a:ext cx="9145046" cy="4309184"/>
          </a:xfrm>
          <a:prstGeom prst="rect">
            <a:avLst/>
          </a:prstGeom>
        </p:spPr>
      </p:pic>
    </p:spTree>
    <p:extLst>
      <p:ext uri="{BB962C8B-B14F-4D97-AF65-F5344CB8AC3E}">
        <p14:creationId xmlns:p14="http://schemas.microsoft.com/office/powerpoint/2010/main" val="21219562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6532E-CF8F-44C0-AFBE-18569735C5C4}"/>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SG" b="1" dirty="0"/>
              <a:t>1.1 Introduction to Online Advertising</a:t>
            </a:r>
            <a:br>
              <a:rPr lang="en-SG" b="1" dirty="0"/>
            </a:br>
            <a:r>
              <a:rPr lang="en-SG" sz="4000" b="1" dirty="0">
                <a:solidFill>
                  <a:schemeClr val="accent2"/>
                </a:solidFill>
              </a:rPr>
              <a:t>(Search Marketing Approaches)</a:t>
            </a:r>
            <a:endParaRPr lang="en-SG" b="1" dirty="0">
              <a:solidFill>
                <a:schemeClr val="accent2"/>
              </a:solidFill>
            </a:endParaRPr>
          </a:p>
        </p:txBody>
      </p:sp>
      <p:graphicFrame>
        <p:nvGraphicFramePr>
          <p:cNvPr id="5" name="TextBox 2">
            <a:extLst>
              <a:ext uri="{FF2B5EF4-FFF2-40B4-BE49-F238E27FC236}">
                <a16:creationId xmlns:a16="http://schemas.microsoft.com/office/drawing/2014/main" id="{5D4652B8-3F22-75D9-C8D2-17E8129B4F84}"/>
              </a:ext>
            </a:extLst>
          </p:cNvPr>
          <p:cNvGraphicFramePr/>
          <p:nvPr>
            <p:extLst>
              <p:ext uri="{D42A27DB-BD31-4B8C-83A1-F6EECF244321}">
                <p14:modId xmlns:p14="http://schemas.microsoft.com/office/powerpoint/2010/main" val="4291857077"/>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6808296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6532E-CF8F-44C0-AFBE-18569735C5C4}"/>
              </a:ext>
            </a:extLst>
          </p:cNvPr>
          <p:cNvSpPr>
            <a:spLocks noGrp="1"/>
          </p:cNvSpPr>
          <p:nvPr>
            <p:ph type="title"/>
          </p:nvPr>
        </p:nvSpPr>
        <p:spPr>
          <a:xfrm>
            <a:off x="665480" y="325121"/>
            <a:ext cx="10515600" cy="822960"/>
          </a:xfrm>
        </p:spPr>
        <p:txBody>
          <a:bodyPr vert="horz" lIns="91440" tIns="45720" rIns="91440" bIns="45720" rtlCol="0" anchor="ctr">
            <a:normAutofit/>
          </a:bodyPr>
          <a:lstStyle/>
          <a:p>
            <a:r>
              <a:rPr lang="en-SG" b="1" dirty="0"/>
              <a:t>Audience Characteristics</a:t>
            </a:r>
            <a:endParaRPr lang="en-SG" b="1" dirty="0">
              <a:solidFill>
                <a:schemeClr val="accent2"/>
              </a:solidFill>
            </a:endParaRPr>
          </a:p>
        </p:txBody>
      </p:sp>
      <p:pic>
        <p:nvPicPr>
          <p:cNvPr id="4" name="Picture 3">
            <a:extLst>
              <a:ext uri="{FF2B5EF4-FFF2-40B4-BE49-F238E27FC236}">
                <a16:creationId xmlns:a16="http://schemas.microsoft.com/office/drawing/2014/main" id="{252B008E-428F-7DA1-C565-DD34FE82FDA7}"/>
              </a:ext>
            </a:extLst>
          </p:cNvPr>
          <p:cNvPicPr>
            <a:picLocks noChangeAspect="1"/>
          </p:cNvPicPr>
          <p:nvPr/>
        </p:nvPicPr>
        <p:blipFill>
          <a:blip r:embed="rId2"/>
          <a:stretch>
            <a:fillRect/>
          </a:stretch>
        </p:blipFill>
        <p:spPr>
          <a:xfrm>
            <a:off x="924016" y="1925888"/>
            <a:ext cx="10616221" cy="3509711"/>
          </a:xfrm>
          <a:prstGeom prst="rect">
            <a:avLst/>
          </a:prstGeom>
        </p:spPr>
      </p:pic>
    </p:spTree>
    <p:extLst>
      <p:ext uri="{BB962C8B-B14F-4D97-AF65-F5344CB8AC3E}">
        <p14:creationId xmlns:p14="http://schemas.microsoft.com/office/powerpoint/2010/main" val="222984845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6532E-CF8F-44C0-AFBE-18569735C5C4}"/>
              </a:ext>
            </a:extLst>
          </p:cNvPr>
          <p:cNvSpPr>
            <a:spLocks noGrp="1"/>
          </p:cNvSpPr>
          <p:nvPr>
            <p:ph type="title"/>
          </p:nvPr>
        </p:nvSpPr>
        <p:spPr>
          <a:xfrm>
            <a:off x="665480" y="325121"/>
            <a:ext cx="10515600" cy="822960"/>
          </a:xfrm>
        </p:spPr>
        <p:txBody>
          <a:bodyPr vert="horz" lIns="91440" tIns="45720" rIns="91440" bIns="45720" rtlCol="0" anchor="ctr">
            <a:normAutofit/>
          </a:bodyPr>
          <a:lstStyle/>
          <a:p>
            <a:r>
              <a:rPr lang="en-SG" b="1" dirty="0"/>
              <a:t>Competitor Analysis</a:t>
            </a:r>
            <a:endParaRPr lang="en-SG" b="1" dirty="0">
              <a:solidFill>
                <a:schemeClr val="accent2"/>
              </a:solidFill>
            </a:endParaRPr>
          </a:p>
        </p:txBody>
      </p:sp>
      <p:pic>
        <p:nvPicPr>
          <p:cNvPr id="5" name="Picture 4">
            <a:extLst>
              <a:ext uri="{FF2B5EF4-FFF2-40B4-BE49-F238E27FC236}">
                <a16:creationId xmlns:a16="http://schemas.microsoft.com/office/drawing/2014/main" id="{442F2FC4-54CD-477D-25BF-D171B537355D}"/>
              </a:ext>
            </a:extLst>
          </p:cNvPr>
          <p:cNvPicPr>
            <a:picLocks noChangeAspect="1"/>
          </p:cNvPicPr>
          <p:nvPr/>
        </p:nvPicPr>
        <p:blipFill>
          <a:blip r:embed="rId2"/>
          <a:stretch>
            <a:fillRect/>
          </a:stretch>
        </p:blipFill>
        <p:spPr>
          <a:xfrm>
            <a:off x="942154" y="1441997"/>
            <a:ext cx="10084536" cy="4714963"/>
          </a:xfrm>
          <a:prstGeom prst="rect">
            <a:avLst/>
          </a:prstGeom>
        </p:spPr>
      </p:pic>
    </p:spTree>
    <p:extLst>
      <p:ext uri="{BB962C8B-B14F-4D97-AF65-F5344CB8AC3E}">
        <p14:creationId xmlns:p14="http://schemas.microsoft.com/office/powerpoint/2010/main" val="159999755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6532E-CF8F-44C0-AFBE-18569735C5C4}"/>
              </a:ext>
            </a:extLst>
          </p:cNvPr>
          <p:cNvSpPr>
            <a:spLocks noGrp="1"/>
          </p:cNvSpPr>
          <p:nvPr>
            <p:ph type="title"/>
          </p:nvPr>
        </p:nvSpPr>
        <p:spPr>
          <a:xfrm>
            <a:off x="665480" y="325121"/>
            <a:ext cx="10515600" cy="822960"/>
          </a:xfrm>
        </p:spPr>
        <p:txBody>
          <a:bodyPr vert="horz" lIns="91440" tIns="45720" rIns="91440" bIns="45720" rtlCol="0" anchor="ctr">
            <a:normAutofit/>
          </a:bodyPr>
          <a:lstStyle/>
          <a:p>
            <a:r>
              <a:rPr lang="en-SG" b="1" dirty="0"/>
              <a:t>SMART Goals</a:t>
            </a:r>
            <a:endParaRPr lang="en-SG" b="1" dirty="0">
              <a:solidFill>
                <a:schemeClr val="accent2"/>
              </a:solidFill>
            </a:endParaRPr>
          </a:p>
        </p:txBody>
      </p:sp>
      <p:pic>
        <p:nvPicPr>
          <p:cNvPr id="4" name="Picture 3">
            <a:extLst>
              <a:ext uri="{FF2B5EF4-FFF2-40B4-BE49-F238E27FC236}">
                <a16:creationId xmlns:a16="http://schemas.microsoft.com/office/drawing/2014/main" id="{8F9FF522-139C-9773-5FDC-A96CA2C1AC48}"/>
              </a:ext>
            </a:extLst>
          </p:cNvPr>
          <p:cNvPicPr>
            <a:picLocks noChangeAspect="1"/>
          </p:cNvPicPr>
          <p:nvPr/>
        </p:nvPicPr>
        <p:blipFill>
          <a:blip r:embed="rId3"/>
          <a:stretch>
            <a:fillRect/>
          </a:stretch>
        </p:blipFill>
        <p:spPr>
          <a:xfrm>
            <a:off x="1166310" y="1310601"/>
            <a:ext cx="8566969" cy="5222278"/>
          </a:xfrm>
          <a:prstGeom prst="rect">
            <a:avLst/>
          </a:prstGeom>
        </p:spPr>
      </p:pic>
      <p:sp>
        <p:nvSpPr>
          <p:cNvPr id="6" name="Callout: Quad Arrow 5">
            <a:extLst>
              <a:ext uri="{FF2B5EF4-FFF2-40B4-BE49-F238E27FC236}">
                <a16:creationId xmlns:a16="http://schemas.microsoft.com/office/drawing/2014/main" id="{06B6FBA7-8F5C-C49D-C111-81BD45FFE8CB}"/>
              </a:ext>
            </a:extLst>
          </p:cNvPr>
          <p:cNvSpPr/>
          <p:nvPr/>
        </p:nvSpPr>
        <p:spPr>
          <a:xfrm>
            <a:off x="10449493" y="5709919"/>
            <a:ext cx="1152394" cy="822960"/>
          </a:xfrm>
          <a:prstGeom prst="quad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29131284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6532E-CF8F-44C0-AFBE-18569735C5C4}"/>
              </a:ext>
            </a:extLst>
          </p:cNvPr>
          <p:cNvSpPr>
            <a:spLocks noGrp="1"/>
          </p:cNvSpPr>
          <p:nvPr>
            <p:ph type="title"/>
          </p:nvPr>
        </p:nvSpPr>
        <p:spPr>
          <a:xfrm>
            <a:off x="665480" y="325121"/>
            <a:ext cx="10515600" cy="822960"/>
          </a:xfrm>
        </p:spPr>
        <p:txBody>
          <a:bodyPr vert="horz" lIns="91440" tIns="45720" rIns="91440" bIns="45720" rtlCol="0" anchor="ctr">
            <a:normAutofit/>
          </a:bodyPr>
          <a:lstStyle/>
          <a:p>
            <a:r>
              <a:rPr lang="en-SG" b="1" dirty="0"/>
              <a:t>SMART Goals</a:t>
            </a:r>
            <a:endParaRPr lang="en-SG" b="1" dirty="0">
              <a:solidFill>
                <a:schemeClr val="accent2"/>
              </a:solidFill>
            </a:endParaRPr>
          </a:p>
        </p:txBody>
      </p:sp>
      <p:pic>
        <p:nvPicPr>
          <p:cNvPr id="5" name="Picture 4">
            <a:extLst>
              <a:ext uri="{FF2B5EF4-FFF2-40B4-BE49-F238E27FC236}">
                <a16:creationId xmlns:a16="http://schemas.microsoft.com/office/drawing/2014/main" id="{FC8424C4-3BA3-27CB-CF02-6619FEF8E990}"/>
              </a:ext>
            </a:extLst>
          </p:cNvPr>
          <p:cNvPicPr>
            <a:picLocks noChangeAspect="1"/>
          </p:cNvPicPr>
          <p:nvPr/>
        </p:nvPicPr>
        <p:blipFill rotWithShape="1">
          <a:blip r:embed="rId3"/>
          <a:srcRect t="10811"/>
          <a:stretch/>
        </p:blipFill>
        <p:spPr>
          <a:xfrm>
            <a:off x="864688" y="1276788"/>
            <a:ext cx="8827951" cy="5256091"/>
          </a:xfrm>
          <a:prstGeom prst="rect">
            <a:avLst/>
          </a:prstGeom>
        </p:spPr>
      </p:pic>
      <p:sp>
        <p:nvSpPr>
          <p:cNvPr id="6" name="Callout: Quad Arrow 5">
            <a:extLst>
              <a:ext uri="{FF2B5EF4-FFF2-40B4-BE49-F238E27FC236}">
                <a16:creationId xmlns:a16="http://schemas.microsoft.com/office/drawing/2014/main" id="{14B29C84-D9C9-BBB9-9429-8DD1F0E6A861}"/>
              </a:ext>
            </a:extLst>
          </p:cNvPr>
          <p:cNvSpPr/>
          <p:nvPr/>
        </p:nvSpPr>
        <p:spPr>
          <a:xfrm>
            <a:off x="10449493" y="5709919"/>
            <a:ext cx="1152394" cy="822960"/>
          </a:xfrm>
          <a:prstGeom prst="quad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108719756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6532E-CF8F-44C0-AFBE-18569735C5C4}"/>
              </a:ext>
            </a:extLst>
          </p:cNvPr>
          <p:cNvSpPr>
            <a:spLocks noGrp="1"/>
          </p:cNvSpPr>
          <p:nvPr>
            <p:ph type="title"/>
          </p:nvPr>
        </p:nvSpPr>
        <p:spPr>
          <a:xfrm>
            <a:off x="665480" y="325121"/>
            <a:ext cx="10515600" cy="822960"/>
          </a:xfrm>
        </p:spPr>
        <p:txBody>
          <a:bodyPr vert="horz" lIns="91440" tIns="45720" rIns="91440" bIns="45720" rtlCol="0" anchor="ctr">
            <a:normAutofit/>
          </a:bodyPr>
          <a:lstStyle/>
          <a:p>
            <a:r>
              <a:rPr lang="en-SG" b="1" dirty="0"/>
              <a:t>SMART Goals</a:t>
            </a:r>
            <a:endParaRPr lang="en-SG" b="1" dirty="0">
              <a:solidFill>
                <a:schemeClr val="accent2"/>
              </a:solidFill>
            </a:endParaRPr>
          </a:p>
        </p:txBody>
      </p:sp>
      <p:pic>
        <p:nvPicPr>
          <p:cNvPr id="4" name="Picture 3">
            <a:extLst>
              <a:ext uri="{FF2B5EF4-FFF2-40B4-BE49-F238E27FC236}">
                <a16:creationId xmlns:a16="http://schemas.microsoft.com/office/drawing/2014/main" id="{30BC2122-CB4C-2702-B09B-CDD308613439}"/>
              </a:ext>
            </a:extLst>
          </p:cNvPr>
          <p:cNvPicPr>
            <a:picLocks noChangeAspect="1"/>
          </p:cNvPicPr>
          <p:nvPr/>
        </p:nvPicPr>
        <p:blipFill>
          <a:blip r:embed="rId2"/>
          <a:stretch>
            <a:fillRect/>
          </a:stretch>
        </p:blipFill>
        <p:spPr>
          <a:xfrm>
            <a:off x="994865" y="1564570"/>
            <a:ext cx="10447631" cy="4023429"/>
          </a:xfrm>
          <a:prstGeom prst="rect">
            <a:avLst/>
          </a:prstGeom>
        </p:spPr>
      </p:pic>
    </p:spTree>
    <p:extLst>
      <p:ext uri="{BB962C8B-B14F-4D97-AF65-F5344CB8AC3E}">
        <p14:creationId xmlns:p14="http://schemas.microsoft.com/office/powerpoint/2010/main" val="112918694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6532E-CF8F-44C0-AFBE-18569735C5C4}"/>
              </a:ext>
            </a:extLst>
          </p:cNvPr>
          <p:cNvSpPr>
            <a:spLocks noGrp="1"/>
          </p:cNvSpPr>
          <p:nvPr>
            <p:ph type="title"/>
          </p:nvPr>
        </p:nvSpPr>
        <p:spPr>
          <a:xfrm>
            <a:off x="665480" y="263526"/>
            <a:ext cx="10515600" cy="742222"/>
          </a:xfrm>
        </p:spPr>
        <p:txBody>
          <a:bodyPr/>
          <a:lstStyle/>
          <a:p>
            <a:r>
              <a:rPr lang="en-SG" b="1" dirty="0"/>
              <a:t>Unique Selling Point &amp; Marketing Message </a:t>
            </a:r>
          </a:p>
        </p:txBody>
      </p:sp>
      <p:graphicFrame>
        <p:nvGraphicFramePr>
          <p:cNvPr id="5" name="Table 5">
            <a:extLst>
              <a:ext uri="{FF2B5EF4-FFF2-40B4-BE49-F238E27FC236}">
                <a16:creationId xmlns:a16="http://schemas.microsoft.com/office/drawing/2014/main" id="{7155A1B9-D13D-4D44-983C-03108CB8BC5D}"/>
              </a:ext>
            </a:extLst>
          </p:cNvPr>
          <p:cNvGraphicFramePr>
            <a:graphicFrameLocks noGrp="1"/>
          </p:cNvGraphicFramePr>
          <p:nvPr/>
        </p:nvGraphicFramePr>
        <p:xfrm>
          <a:off x="1208015" y="1390789"/>
          <a:ext cx="10050012" cy="5104398"/>
        </p:xfrm>
        <a:graphic>
          <a:graphicData uri="http://schemas.openxmlformats.org/drawingml/2006/table">
            <a:tbl>
              <a:tblPr firstRow="1" bandRow="1">
                <a:tableStyleId>{5C22544A-7EE6-4342-B048-85BDC9FD1C3A}</a:tableStyleId>
              </a:tblPr>
              <a:tblGrid>
                <a:gridCol w="2206304">
                  <a:extLst>
                    <a:ext uri="{9D8B030D-6E8A-4147-A177-3AD203B41FA5}">
                      <a16:colId xmlns:a16="http://schemas.microsoft.com/office/drawing/2014/main" val="3924728904"/>
                    </a:ext>
                  </a:extLst>
                </a:gridCol>
                <a:gridCol w="7843708">
                  <a:extLst>
                    <a:ext uri="{9D8B030D-6E8A-4147-A177-3AD203B41FA5}">
                      <a16:colId xmlns:a16="http://schemas.microsoft.com/office/drawing/2014/main" val="1197802973"/>
                    </a:ext>
                  </a:extLst>
                </a:gridCol>
              </a:tblGrid>
              <a:tr h="515848">
                <a:tc>
                  <a:txBody>
                    <a:bodyPr/>
                    <a:lstStyle/>
                    <a:p>
                      <a:r>
                        <a:rPr lang="en-SG" sz="2800" dirty="0"/>
                        <a:t>Product</a:t>
                      </a:r>
                    </a:p>
                  </a:txBody>
                  <a:tcPr anchor="ctr"/>
                </a:tc>
                <a:tc>
                  <a:txBody>
                    <a:bodyPr/>
                    <a:lstStyle/>
                    <a:p>
                      <a:endParaRPr lang="en-SG" sz="2800" dirty="0"/>
                    </a:p>
                  </a:txBody>
                  <a:tcPr anchor="ctr"/>
                </a:tc>
                <a:extLst>
                  <a:ext uri="{0D108BD9-81ED-4DB2-BD59-A6C34878D82A}">
                    <a16:rowId xmlns:a16="http://schemas.microsoft.com/office/drawing/2014/main" val="2139874784"/>
                  </a:ext>
                </a:extLst>
              </a:tr>
              <a:tr h="1111567">
                <a:tc>
                  <a:txBody>
                    <a:bodyPr/>
                    <a:lstStyle/>
                    <a:p>
                      <a:r>
                        <a:rPr lang="en-SG" sz="2800" b="1" dirty="0"/>
                        <a:t>Unique Selling Point</a:t>
                      </a:r>
                    </a:p>
                  </a:txBody>
                  <a:tcPr/>
                </a:tc>
                <a:tc>
                  <a:txBody>
                    <a:bodyPr/>
                    <a:lstStyle/>
                    <a:p>
                      <a:endParaRPr lang="en-SG" sz="2000" dirty="0"/>
                    </a:p>
                  </a:txBody>
                  <a:tcPr/>
                </a:tc>
                <a:extLst>
                  <a:ext uri="{0D108BD9-81ED-4DB2-BD59-A6C34878D82A}">
                    <a16:rowId xmlns:a16="http://schemas.microsoft.com/office/drawing/2014/main" val="628296383"/>
                  </a:ext>
                </a:extLst>
              </a:tr>
              <a:tr h="1664304">
                <a:tc>
                  <a:txBody>
                    <a:bodyPr/>
                    <a:lstStyle/>
                    <a:p>
                      <a:r>
                        <a:rPr lang="en-SG" sz="2800" b="1" dirty="0"/>
                        <a:t>Marketing Message</a:t>
                      </a:r>
                    </a:p>
                  </a:txBody>
                  <a:tcPr/>
                </a:tc>
                <a:tc>
                  <a:txBody>
                    <a:bodyPr/>
                    <a:lstStyle/>
                    <a:p>
                      <a:endParaRPr lang="en-SG" sz="2000" dirty="0"/>
                    </a:p>
                  </a:txBody>
                  <a:tcPr/>
                </a:tc>
                <a:extLst>
                  <a:ext uri="{0D108BD9-81ED-4DB2-BD59-A6C34878D82A}">
                    <a16:rowId xmlns:a16="http://schemas.microsoft.com/office/drawing/2014/main" val="556845023"/>
                  </a:ext>
                </a:extLst>
              </a:tr>
              <a:tr h="1810367">
                <a:tc>
                  <a:txBody>
                    <a:bodyPr/>
                    <a:lstStyle/>
                    <a:p>
                      <a:r>
                        <a:rPr lang="en-SG" sz="2800" b="1" dirty="0"/>
                        <a:t>SMART Goal</a:t>
                      </a:r>
                    </a:p>
                  </a:txBody>
                  <a:tcPr/>
                </a:tc>
                <a:tc>
                  <a:txBody>
                    <a:bodyPr/>
                    <a:lstStyle/>
                    <a:p>
                      <a:endParaRPr lang="en-SG" sz="2000" dirty="0"/>
                    </a:p>
                  </a:txBody>
                  <a:tcPr/>
                </a:tc>
                <a:extLst>
                  <a:ext uri="{0D108BD9-81ED-4DB2-BD59-A6C34878D82A}">
                    <a16:rowId xmlns:a16="http://schemas.microsoft.com/office/drawing/2014/main" val="2500534771"/>
                  </a:ext>
                </a:extLst>
              </a:tr>
            </a:tbl>
          </a:graphicData>
        </a:graphic>
      </p:graphicFrame>
    </p:spTree>
    <p:extLst>
      <p:ext uri="{BB962C8B-B14F-4D97-AF65-F5344CB8AC3E}">
        <p14:creationId xmlns:p14="http://schemas.microsoft.com/office/powerpoint/2010/main" val="366608452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6532E-CF8F-44C0-AFBE-18569735C5C4}"/>
              </a:ext>
            </a:extLst>
          </p:cNvPr>
          <p:cNvSpPr>
            <a:spLocks noGrp="1"/>
          </p:cNvSpPr>
          <p:nvPr>
            <p:ph type="title"/>
          </p:nvPr>
        </p:nvSpPr>
        <p:spPr>
          <a:xfrm>
            <a:off x="665480" y="263526"/>
            <a:ext cx="10515600" cy="742222"/>
          </a:xfrm>
        </p:spPr>
        <p:txBody>
          <a:bodyPr>
            <a:normAutofit fontScale="90000"/>
          </a:bodyPr>
          <a:lstStyle/>
          <a:p>
            <a:r>
              <a:rPr lang="en-SG" b="1" dirty="0"/>
              <a:t>Unique Selling Point &amp; Marketing Message</a:t>
            </a:r>
            <a:br>
              <a:rPr lang="en-SG" b="1" dirty="0"/>
            </a:br>
            <a:r>
              <a:rPr lang="en-SG" b="1" dirty="0"/>
              <a:t>(Sample) </a:t>
            </a:r>
          </a:p>
        </p:txBody>
      </p:sp>
      <p:graphicFrame>
        <p:nvGraphicFramePr>
          <p:cNvPr id="5" name="Table 5">
            <a:extLst>
              <a:ext uri="{FF2B5EF4-FFF2-40B4-BE49-F238E27FC236}">
                <a16:creationId xmlns:a16="http://schemas.microsoft.com/office/drawing/2014/main" id="{7155A1B9-D13D-4D44-983C-03108CB8BC5D}"/>
              </a:ext>
            </a:extLst>
          </p:cNvPr>
          <p:cNvGraphicFramePr>
            <a:graphicFrameLocks noGrp="1"/>
          </p:cNvGraphicFramePr>
          <p:nvPr/>
        </p:nvGraphicFramePr>
        <p:xfrm>
          <a:off x="1208015" y="1390789"/>
          <a:ext cx="10050012" cy="5104398"/>
        </p:xfrm>
        <a:graphic>
          <a:graphicData uri="http://schemas.openxmlformats.org/drawingml/2006/table">
            <a:tbl>
              <a:tblPr firstRow="1" bandRow="1">
                <a:tableStyleId>{5C22544A-7EE6-4342-B048-85BDC9FD1C3A}</a:tableStyleId>
              </a:tblPr>
              <a:tblGrid>
                <a:gridCol w="2206304">
                  <a:extLst>
                    <a:ext uri="{9D8B030D-6E8A-4147-A177-3AD203B41FA5}">
                      <a16:colId xmlns:a16="http://schemas.microsoft.com/office/drawing/2014/main" val="3924728904"/>
                    </a:ext>
                  </a:extLst>
                </a:gridCol>
                <a:gridCol w="7843708">
                  <a:extLst>
                    <a:ext uri="{9D8B030D-6E8A-4147-A177-3AD203B41FA5}">
                      <a16:colId xmlns:a16="http://schemas.microsoft.com/office/drawing/2014/main" val="1197802973"/>
                    </a:ext>
                  </a:extLst>
                </a:gridCol>
              </a:tblGrid>
              <a:tr h="515848">
                <a:tc>
                  <a:txBody>
                    <a:bodyPr/>
                    <a:lstStyle/>
                    <a:p>
                      <a:r>
                        <a:rPr lang="en-SG" sz="2800" dirty="0"/>
                        <a:t>Product</a:t>
                      </a:r>
                    </a:p>
                  </a:txBody>
                  <a:tcPr anchor="ctr"/>
                </a:tc>
                <a:tc>
                  <a:txBody>
                    <a:bodyPr/>
                    <a:lstStyle/>
                    <a:p>
                      <a:r>
                        <a:rPr lang="en-SG" sz="2800" dirty="0"/>
                        <a:t>Nu Skin Supplement</a:t>
                      </a:r>
                    </a:p>
                  </a:txBody>
                  <a:tcPr anchor="ctr"/>
                </a:tc>
                <a:extLst>
                  <a:ext uri="{0D108BD9-81ED-4DB2-BD59-A6C34878D82A}">
                    <a16:rowId xmlns:a16="http://schemas.microsoft.com/office/drawing/2014/main" val="2139874784"/>
                  </a:ext>
                </a:extLst>
              </a:tr>
              <a:tr h="1111567">
                <a:tc>
                  <a:txBody>
                    <a:bodyPr/>
                    <a:lstStyle/>
                    <a:p>
                      <a:r>
                        <a:rPr lang="en-SG" sz="2800" b="1" dirty="0"/>
                        <a:t>Unique Selling Point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2000" dirty="0"/>
                        <a:t>Natural ingredients to make your skin glow</a:t>
                      </a:r>
                    </a:p>
                    <a:p>
                      <a:endParaRPr lang="en-SG" sz="2000" dirty="0"/>
                    </a:p>
                  </a:txBody>
                  <a:tcPr/>
                </a:tc>
                <a:extLst>
                  <a:ext uri="{0D108BD9-81ED-4DB2-BD59-A6C34878D82A}">
                    <a16:rowId xmlns:a16="http://schemas.microsoft.com/office/drawing/2014/main" val="628296383"/>
                  </a:ext>
                </a:extLst>
              </a:tr>
              <a:tr h="1664304">
                <a:tc>
                  <a:txBody>
                    <a:bodyPr/>
                    <a:lstStyle/>
                    <a:p>
                      <a:r>
                        <a:rPr lang="en-SG" sz="2800" b="1" dirty="0"/>
                        <a:t>Marketing Message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2000" b="0" i="0" kern="1200" dirty="0">
                          <a:solidFill>
                            <a:schemeClr val="dk1"/>
                          </a:solidFill>
                          <a:effectLst/>
                          <a:latin typeface="+mn-lt"/>
                          <a:ea typeface="+mn-ea"/>
                          <a:cs typeface="+mn-cs"/>
                        </a:rPr>
                        <a:t>Secret</a:t>
                      </a:r>
                      <a:r>
                        <a:rPr lang="en-SG" sz="2000" b="0" i="0" kern="1200" baseline="0" dirty="0">
                          <a:solidFill>
                            <a:schemeClr val="dk1"/>
                          </a:solidFill>
                          <a:effectLst/>
                          <a:latin typeface="+mn-lt"/>
                          <a:ea typeface="+mn-ea"/>
                          <a:cs typeface="+mn-cs"/>
                        </a:rPr>
                        <a:t> of anti-aging skin care products unveiled! </a:t>
                      </a:r>
                      <a:br>
                        <a:rPr lang="en-SG" sz="2000" b="0" i="0" kern="1200" baseline="0" dirty="0">
                          <a:solidFill>
                            <a:schemeClr val="dk1"/>
                          </a:solidFill>
                          <a:effectLst/>
                          <a:latin typeface="+mn-lt"/>
                          <a:ea typeface="+mn-ea"/>
                          <a:cs typeface="+mn-cs"/>
                        </a:rPr>
                      </a:br>
                      <a:r>
                        <a:rPr lang="en-SG" sz="2000" b="0" i="0" kern="1200" baseline="0" dirty="0">
                          <a:solidFill>
                            <a:schemeClr val="dk1"/>
                          </a:solidFill>
                          <a:effectLst/>
                          <a:latin typeface="+mn-lt"/>
                          <a:ea typeface="+mn-ea"/>
                          <a:cs typeface="+mn-cs"/>
                        </a:rPr>
                        <a:t>Discover the best you with Nu Skin’s exceptional ingredients. </a:t>
                      </a:r>
                    </a:p>
                    <a:p>
                      <a:endParaRPr lang="en-SG" sz="2000" dirty="0"/>
                    </a:p>
                  </a:txBody>
                  <a:tcPr/>
                </a:tc>
                <a:extLst>
                  <a:ext uri="{0D108BD9-81ED-4DB2-BD59-A6C34878D82A}">
                    <a16:rowId xmlns:a16="http://schemas.microsoft.com/office/drawing/2014/main" val="556845023"/>
                  </a:ext>
                </a:extLst>
              </a:tr>
              <a:tr h="1810367">
                <a:tc>
                  <a:txBody>
                    <a:bodyPr/>
                    <a:lstStyle/>
                    <a:p>
                      <a:r>
                        <a:rPr lang="en-SG" sz="2800" b="1" dirty="0"/>
                        <a:t>SMART Goal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2000" dirty="0"/>
                        <a:t>Increase</a:t>
                      </a:r>
                      <a:r>
                        <a:rPr lang="en-SG" sz="2000" baseline="0" dirty="0"/>
                        <a:t> sales in the E-commerce website by 10% within the next five months. </a:t>
                      </a:r>
                      <a:endParaRPr lang="en-SG" sz="2000" dirty="0"/>
                    </a:p>
                    <a:p>
                      <a:endParaRPr lang="en-SG" sz="2000" dirty="0"/>
                    </a:p>
                  </a:txBody>
                  <a:tcPr/>
                </a:tc>
                <a:extLst>
                  <a:ext uri="{0D108BD9-81ED-4DB2-BD59-A6C34878D82A}">
                    <a16:rowId xmlns:a16="http://schemas.microsoft.com/office/drawing/2014/main" val="2500534771"/>
                  </a:ext>
                </a:extLst>
              </a:tr>
            </a:tbl>
          </a:graphicData>
        </a:graphic>
      </p:graphicFrame>
    </p:spTree>
    <p:extLst>
      <p:ext uri="{BB962C8B-B14F-4D97-AF65-F5344CB8AC3E}">
        <p14:creationId xmlns:p14="http://schemas.microsoft.com/office/powerpoint/2010/main" val="401729952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6532E-CF8F-44C0-AFBE-18569735C5C4}"/>
              </a:ext>
            </a:extLst>
          </p:cNvPr>
          <p:cNvSpPr>
            <a:spLocks noGrp="1"/>
          </p:cNvSpPr>
          <p:nvPr>
            <p:ph type="title"/>
          </p:nvPr>
        </p:nvSpPr>
        <p:spPr>
          <a:xfrm>
            <a:off x="838200" y="365126"/>
            <a:ext cx="10515600" cy="742222"/>
          </a:xfrm>
        </p:spPr>
        <p:txBody>
          <a:bodyPr/>
          <a:lstStyle/>
          <a:p>
            <a:r>
              <a:rPr lang="en-SG" b="1" dirty="0"/>
              <a:t>Portfolio Activity </a:t>
            </a:r>
          </a:p>
        </p:txBody>
      </p:sp>
      <p:sp>
        <p:nvSpPr>
          <p:cNvPr id="3" name="Rectangle 2">
            <a:extLst>
              <a:ext uri="{FF2B5EF4-FFF2-40B4-BE49-F238E27FC236}">
                <a16:creationId xmlns:a16="http://schemas.microsoft.com/office/drawing/2014/main" id="{B6ED0638-FBCF-40B0-98AE-8F6D95A96BBA}"/>
              </a:ext>
            </a:extLst>
          </p:cNvPr>
          <p:cNvSpPr/>
          <p:nvPr/>
        </p:nvSpPr>
        <p:spPr>
          <a:xfrm>
            <a:off x="578840" y="1107348"/>
            <a:ext cx="11333527" cy="5750652"/>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4" name="TextBox 3">
            <a:extLst>
              <a:ext uri="{FF2B5EF4-FFF2-40B4-BE49-F238E27FC236}">
                <a16:creationId xmlns:a16="http://schemas.microsoft.com/office/drawing/2014/main" id="{34A9CFA3-B840-40E8-AF20-17DB92C70489}"/>
              </a:ext>
            </a:extLst>
          </p:cNvPr>
          <p:cNvSpPr txBox="1"/>
          <p:nvPr/>
        </p:nvSpPr>
        <p:spPr>
          <a:xfrm>
            <a:off x="1069596" y="1292258"/>
            <a:ext cx="10352014" cy="4734501"/>
          </a:xfrm>
          <a:prstGeom prst="rect">
            <a:avLst/>
          </a:prstGeom>
          <a:noFill/>
        </p:spPr>
        <p:txBody>
          <a:bodyPr wrap="square" rtlCol="0">
            <a:spAutoFit/>
          </a:bodyPr>
          <a:lstStyle/>
          <a:p>
            <a:pPr>
              <a:lnSpc>
                <a:spcPct val="150000"/>
              </a:lnSpc>
            </a:pPr>
            <a:r>
              <a:rPr lang="en-SG" sz="3600" b="1" dirty="0"/>
              <a:t>Unique Selling Point (USP) &amp; Marketing Message</a:t>
            </a:r>
          </a:p>
          <a:p>
            <a:pPr marL="285750" indent="-285750">
              <a:lnSpc>
                <a:spcPct val="150000"/>
              </a:lnSpc>
              <a:buFont typeface="Arial" panose="020B0604020202020204" pitchFamily="34" charset="0"/>
              <a:buChar char="•"/>
            </a:pPr>
            <a:r>
              <a:rPr lang="en-SG" sz="2800" dirty="0"/>
              <a:t>Identify a product of your interest</a:t>
            </a:r>
          </a:p>
          <a:p>
            <a:pPr marL="285750" indent="-285750">
              <a:lnSpc>
                <a:spcPct val="150000"/>
              </a:lnSpc>
              <a:buFont typeface="Arial" panose="020B0604020202020204" pitchFamily="34" charset="0"/>
              <a:buChar char="•"/>
            </a:pPr>
            <a:r>
              <a:rPr lang="en-SG" sz="2800" dirty="0"/>
              <a:t>Identify a Unique Selling Point (USP) of your product</a:t>
            </a:r>
          </a:p>
          <a:p>
            <a:pPr marL="285750" indent="-285750">
              <a:lnSpc>
                <a:spcPct val="150000"/>
              </a:lnSpc>
              <a:buFont typeface="Arial" panose="020B0604020202020204" pitchFamily="34" charset="0"/>
              <a:buChar char="•"/>
            </a:pPr>
            <a:r>
              <a:rPr lang="en-SG" sz="2800" dirty="0"/>
              <a:t>Which phase in the marketing funnel you wish to promote your promote your product? </a:t>
            </a:r>
          </a:p>
          <a:p>
            <a:pPr marL="285750" indent="-285750">
              <a:lnSpc>
                <a:spcPct val="150000"/>
              </a:lnSpc>
              <a:buFont typeface="Arial" panose="020B0604020202020204" pitchFamily="34" charset="0"/>
              <a:buChar char="•"/>
            </a:pPr>
            <a:r>
              <a:rPr lang="en-SG" sz="2800" dirty="0"/>
              <a:t>Create a marketing message to sell your product</a:t>
            </a:r>
          </a:p>
          <a:p>
            <a:pPr marL="285750" indent="-285750">
              <a:lnSpc>
                <a:spcPct val="150000"/>
              </a:lnSpc>
              <a:buFont typeface="Arial" panose="020B0604020202020204" pitchFamily="34" charset="0"/>
              <a:buChar char="•"/>
            </a:pPr>
            <a:r>
              <a:rPr lang="en-SG" sz="2800" dirty="0"/>
              <a:t>Create a SMART goal</a:t>
            </a:r>
          </a:p>
        </p:txBody>
      </p:sp>
    </p:spTree>
    <p:extLst>
      <p:ext uri="{BB962C8B-B14F-4D97-AF65-F5344CB8AC3E}">
        <p14:creationId xmlns:p14="http://schemas.microsoft.com/office/powerpoint/2010/main" val="246905100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CDD69BD-1B57-167C-CD2E-F875F5E87DDE}"/>
              </a:ext>
            </a:extLst>
          </p:cNvPr>
          <p:cNvSpPr txBox="1">
            <a:spLocks/>
          </p:cNvSpPr>
          <p:nvPr/>
        </p:nvSpPr>
        <p:spPr>
          <a:xfrm>
            <a:off x="1615440" y="2689374"/>
            <a:ext cx="9144000" cy="238760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a:ln>
                  <a:noFill/>
                </a:ln>
                <a:solidFill>
                  <a:prstClr val="black"/>
                </a:solidFill>
                <a:effectLst/>
                <a:uLnTx/>
                <a:uFillTx/>
                <a:latin typeface="Calibri Light" panose="020F0302020204030204"/>
                <a:ea typeface="+mj-ea"/>
                <a:cs typeface="+mj-cs"/>
              </a:rPr>
              <a:t>LU3: Keyword</a:t>
            </a:r>
            <a:r>
              <a:rPr lang="en-US" b="1" dirty="0">
                <a:solidFill>
                  <a:prstClr val="black"/>
                </a:solidFill>
                <a:latin typeface="Calibri Light" panose="020F0302020204030204"/>
              </a:rPr>
              <a:t>s Research</a:t>
            </a:r>
            <a:endParaRPr kumimoji="0" lang="en-SG" sz="4400" b="1" i="0" u="none" strike="noStrike" kern="1200" cap="none" spc="0" normalizeH="0" baseline="0" noProof="0" dirty="0">
              <a:ln>
                <a:noFill/>
              </a:ln>
              <a:solidFill>
                <a:prstClr val="black"/>
              </a:solidFill>
              <a:effectLst/>
              <a:uLnTx/>
              <a:uFillTx/>
              <a:latin typeface="Calibri Light" panose="020F0302020204030204"/>
              <a:ea typeface="+mj-ea"/>
              <a:cs typeface="+mj-cs"/>
            </a:endParaRPr>
          </a:p>
        </p:txBody>
      </p:sp>
    </p:spTree>
    <p:extLst>
      <p:ext uri="{BB962C8B-B14F-4D97-AF65-F5344CB8AC3E}">
        <p14:creationId xmlns:p14="http://schemas.microsoft.com/office/powerpoint/2010/main" val="29992614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6532E-CF8F-44C0-AFBE-18569735C5C4}"/>
              </a:ext>
            </a:extLst>
          </p:cNvPr>
          <p:cNvSpPr>
            <a:spLocks noGrp="1"/>
          </p:cNvSpPr>
          <p:nvPr>
            <p:ph type="title"/>
          </p:nvPr>
        </p:nvSpPr>
        <p:spPr>
          <a:xfrm>
            <a:off x="838200" y="365126"/>
            <a:ext cx="10515600" cy="742222"/>
          </a:xfrm>
        </p:spPr>
        <p:txBody>
          <a:bodyPr/>
          <a:lstStyle/>
          <a:p>
            <a:r>
              <a:rPr lang="en-SG" b="1" dirty="0"/>
              <a:t>Learning Outcomes</a:t>
            </a:r>
          </a:p>
        </p:txBody>
      </p:sp>
      <p:graphicFrame>
        <p:nvGraphicFramePr>
          <p:cNvPr id="4" name="Table 4">
            <a:extLst>
              <a:ext uri="{FF2B5EF4-FFF2-40B4-BE49-F238E27FC236}">
                <a16:creationId xmlns:a16="http://schemas.microsoft.com/office/drawing/2014/main" id="{D42D24FB-0D58-48D4-937F-9B038F5E5BFB}"/>
              </a:ext>
            </a:extLst>
          </p:cNvPr>
          <p:cNvGraphicFramePr>
            <a:graphicFrameLocks noGrp="1"/>
          </p:cNvGraphicFramePr>
          <p:nvPr>
            <p:extLst>
              <p:ext uri="{D42A27DB-BD31-4B8C-83A1-F6EECF244321}">
                <p14:modId xmlns:p14="http://schemas.microsoft.com/office/powerpoint/2010/main" val="2434307722"/>
              </p:ext>
            </p:extLst>
          </p:nvPr>
        </p:nvGraphicFramePr>
        <p:xfrm>
          <a:off x="1191237" y="1607964"/>
          <a:ext cx="10162563" cy="4267200"/>
        </p:xfrm>
        <a:graphic>
          <a:graphicData uri="http://schemas.openxmlformats.org/drawingml/2006/table">
            <a:tbl>
              <a:tblPr firstRow="1" bandRow="1">
                <a:tableStyleId>{B301B821-A1FF-4177-AEE7-76D212191A09}</a:tableStyleId>
              </a:tblPr>
              <a:tblGrid>
                <a:gridCol w="1459684">
                  <a:extLst>
                    <a:ext uri="{9D8B030D-6E8A-4147-A177-3AD203B41FA5}">
                      <a16:colId xmlns:a16="http://schemas.microsoft.com/office/drawing/2014/main" val="4289861089"/>
                    </a:ext>
                  </a:extLst>
                </a:gridCol>
                <a:gridCol w="8702879">
                  <a:extLst>
                    <a:ext uri="{9D8B030D-6E8A-4147-A177-3AD203B41FA5}">
                      <a16:colId xmlns:a16="http://schemas.microsoft.com/office/drawing/2014/main" val="2249423075"/>
                    </a:ext>
                  </a:extLst>
                </a:gridCol>
              </a:tblGrid>
              <a:tr h="370840">
                <a:tc>
                  <a:txBody>
                    <a:bodyPr/>
                    <a:lstStyle/>
                    <a:p>
                      <a:pPr algn="ctr"/>
                      <a:endParaRPr lang="en-SG" sz="3200" dirty="0"/>
                    </a:p>
                  </a:txBody>
                  <a:tcPr/>
                </a:tc>
                <a:tc>
                  <a:txBody>
                    <a:bodyPr/>
                    <a:lstStyle/>
                    <a:p>
                      <a:r>
                        <a:rPr lang="en-SG" sz="3200" dirty="0"/>
                        <a:t>Keywords Research</a:t>
                      </a:r>
                    </a:p>
                  </a:txBody>
                  <a:tcPr/>
                </a:tc>
                <a:extLst>
                  <a:ext uri="{0D108BD9-81ED-4DB2-BD59-A6C34878D82A}">
                    <a16:rowId xmlns:a16="http://schemas.microsoft.com/office/drawing/2014/main" val="1179310683"/>
                  </a:ext>
                </a:extLst>
              </a:tr>
              <a:tr h="370840">
                <a:tc>
                  <a:txBody>
                    <a:bodyPr/>
                    <a:lstStyle/>
                    <a:p>
                      <a:pPr algn="ctr"/>
                      <a:r>
                        <a:rPr lang="en-SG" sz="2800" b="1" dirty="0"/>
                        <a:t>LO3</a:t>
                      </a:r>
                    </a:p>
                  </a:txBody>
                  <a:tcPr/>
                </a:tc>
                <a:tc>
                  <a:txBody>
                    <a:bodyPr/>
                    <a:lstStyle/>
                    <a:p>
                      <a:r>
                        <a:rPr lang="en-SG" sz="2800" b="1" dirty="0"/>
                        <a:t>Create a keyword-search plan in consideration for metrics for performance measurement and effective segmentation</a:t>
                      </a:r>
                    </a:p>
                  </a:txBody>
                  <a:tcPr/>
                </a:tc>
                <a:extLst>
                  <a:ext uri="{0D108BD9-81ED-4DB2-BD59-A6C34878D82A}">
                    <a16:rowId xmlns:a16="http://schemas.microsoft.com/office/drawing/2014/main" val="1019481775"/>
                  </a:ext>
                </a:extLst>
              </a:tr>
              <a:tr h="370840">
                <a:tc>
                  <a:txBody>
                    <a:bodyPr/>
                    <a:lstStyle/>
                    <a:p>
                      <a:pPr algn="ctr"/>
                      <a:r>
                        <a:rPr lang="en-SG" sz="2800" dirty="0"/>
                        <a:t>K4</a:t>
                      </a:r>
                    </a:p>
                  </a:txBody>
                  <a:tcPr/>
                </a:tc>
                <a:tc>
                  <a:txBody>
                    <a:bodyPr/>
                    <a:lstStyle/>
                    <a:p>
                      <a:r>
                        <a:rPr lang="en-SG" sz="2800" dirty="0"/>
                        <a:t>Actionable metrics for performance measurement and effective segmentation of keywords</a:t>
                      </a:r>
                    </a:p>
                  </a:txBody>
                  <a:tcPr/>
                </a:tc>
                <a:extLst>
                  <a:ext uri="{0D108BD9-81ED-4DB2-BD59-A6C34878D82A}">
                    <a16:rowId xmlns:a16="http://schemas.microsoft.com/office/drawing/2014/main" val="2885490026"/>
                  </a:ext>
                </a:extLst>
              </a:tr>
              <a:tr h="370840">
                <a:tc>
                  <a:txBody>
                    <a:bodyPr/>
                    <a:lstStyle/>
                    <a:p>
                      <a:pPr algn="ctr"/>
                      <a:r>
                        <a:rPr lang="en-SG" sz="2800" dirty="0"/>
                        <a:t>A4</a:t>
                      </a:r>
                    </a:p>
                  </a:txBody>
                  <a:tcPr/>
                </a:tc>
                <a:tc>
                  <a:txBody>
                    <a:bodyPr/>
                    <a:lstStyle/>
                    <a:p>
                      <a:r>
                        <a:rPr lang="en-SG" sz="2800" dirty="0"/>
                        <a:t>Provide recommendations and execute strategies for keyword opportunities, campaign structuring, targeting, display network, and other facets of paid search</a:t>
                      </a:r>
                    </a:p>
                  </a:txBody>
                  <a:tcPr/>
                </a:tc>
                <a:extLst>
                  <a:ext uri="{0D108BD9-81ED-4DB2-BD59-A6C34878D82A}">
                    <a16:rowId xmlns:a16="http://schemas.microsoft.com/office/drawing/2014/main" val="1827854430"/>
                  </a:ext>
                </a:extLst>
              </a:tr>
            </a:tbl>
          </a:graphicData>
        </a:graphic>
      </p:graphicFrame>
    </p:spTree>
    <p:extLst>
      <p:ext uri="{BB962C8B-B14F-4D97-AF65-F5344CB8AC3E}">
        <p14:creationId xmlns:p14="http://schemas.microsoft.com/office/powerpoint/2010/main" val="23912186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6532E-CF8F-44C0-AFBE-18569735C5C4}"/>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SG" b="1"/>
              <a:t>1.1 Introduction to Online Advertising</a:t>
            </a:r>
            <a:br>
              <a:rPr lang="en-SG" b="1" dirty="0"/>
            </a:br>
            <a:r>
              <a:rPr lang="en-SG" sz="4000" b="1" dirty="0">
                <a:solidFill>
                  <a:schemeClr val="accent2"/>
                </a:solidFill>
              </a:rPr>
              <a:t>(Search Marketing Approaches)</a:t>
            </a:r>
            <a:endParaRPr lang="en-SG" b="1" dirty="0">
              <a:solidFill>
                <a:schemeClr val="accent2"/>
              </a:solidFill>
            </a:endParaRPr>
          </a:p>
        </p:txBody>
      </p:sp>
      <p:pic>
        <p:nvPicPr>
          <p:cNvPr id="4" name="Picture 3">
            <a:extLst>
              <a:ext uri="{FF2B5EF4-FFF2-40B4-BE49-F238E27FC236}">
                <a16:creationId xmlns:a16="http://schemas.microsoft.com/office/drawing/2014/main" id="{8D54D489-B698-6B1E-2399-815D9C594C95}"/>
              </a:ext>
            </a:extLst>
          </p:cNvPr>
          <p:cNvPicPr>
            <a:picLocks noChangeAspect="1"/>
          </p:cNvPicPr>
          <p:nvPr/>
        </p:nvPicPr>
        <p:blipFill>
          <a:blip r:embed="rId2"/>
          <a:stretch>
            <a:fillRect/>
          </a:stretch>
        </p:blipFill>
        <p:spPr>
          <a:xfrm>
            <a:off x="609599" y="1763746"/>
            <a:ext cx="9245602" cy="4610668"/>
          </a:xfrm>
          <a:prstGeom prst="rect">
            <a:avLst/>
          </a:prstGeom>
        </p:spPr>
      </p:pic>
    </p:spTree>
    <p:extLst>
      <p:ext uri="{BB962C8B-B14F-4D97-AF65-F5344CB8AC3E}">
        <p14:creationId xmlns:p14="http://schemas.microsoft.com/office/powerpoint/2010/main" val="248141560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6532E-CF8F-44C0-AFBE-18569735C5C4}"/>
              </a:ext>
            </a:extLst>
          </p:cNvPr>
          <p:cNvSpPr>
            <a:spLocks noGrp="1"/>
          </p:cNvSpPr>
          <p:nvPr>
            <p:ph type="title"/>
          </p:nvPr>
        </p:nvSpPr>
        <p:spPr>
          <a:xfrm>
            <a:off x="838200" y="365126"/>
            <a:ext cx="10515600" cy="742222"/>
          </a:xfrm>
        </p:spPr>
        <p:txBody>
          <a:bodyPr/>
          <a:lstStyle/>
          <a:p>
            <a:r>
              <a:rPr lang="en-SG" b="1" dirty="0"/>
              <a:t>Topics – LU3</a:t>
            </a:r>
          </a:p>
        </p:txBody>
      </p:sp>
      <p:graphicFrame>
        <p:nvGraphicFramePr>
          <p:cNvPr id="4" name="Table 4">
            <a:extLst>
              <a:ext uri="{FF2B5EF4-FFF2-40B4-BE49-F238E27FC236}">
                <a16:creationId xmlns:a16="http://schemas.microsoft.com/office/drawing/2014/main" id="{D42D24FB-0D58-48D4-937F-9B038F5E5BFB}"/>
              </a:ext>
            </a:extLst>
          </p:cNvPr>
          <p:cNvGraphicFramePr>
            <a:graphicFrameLocks noGrp="1"/>
          </p:cNvGraphicFramePr>
          <p:nvPr>
            <p:extLst>
              <p:ext uri="{D42A27DB-BD31-4B8C-83A1-F6EECF244321}">
                <p14:modId xmlns:p14="http://schemas.microsoft.com/office/powerpoint/2010/main" val="2537577401"/>
              </p:ext>
            </p:extLst>
          </p:nvPr>
        </p:nvGraphicFramePr>
        <p:xfrm>
          <a:off x="1897309" y="1783080"/>
          <a:ext cx="8397381" cy="2316480"/>
        </p:xfrm>
        <a:graphic>
          <a:graphicData uri="http://schemas.openxmlformats.org/drawingml/2006/table">
            <a:tbl>
              <a:tblPr firstRow="1" bandRow="1">
                <a:tableStyleId>{B301B821-A1FF-4177-AEE7-76D212191A09}</a:tableStyleId>
              </a:tblPr>
              <a:tblGrid>
                <a:gridCol w="1466676">
                  <a:extLst>
                    <a:ext uri="{9D8B030D-6E8A-4147-A177-3AD203B41FA5}">
                      <a16:colId xmlns:a16="http://schemas.microsoft.com/office/drawing/2014/main" val="4289861089"/>
                    </a:ext>
                  </a:extLst>
                </a:gridCol>
                <a:gridCol w="6930705">
                  <a:extLst>
                    <a:ext uri="{9D8B030D-6E8A-4147-A177-3AD203B41FA5}">
                      <a16:colId xmlns:a16="http://schemas.microsoft.com/office/drawing/2014/main" val="2249423075"/>
                    </a:ext>
                  </a:extLst>
                </a:gridCol>
              </a:tblGrid>
              <a:tr h="370840">
                <a:tc>
                  <a:txBody>
                    <a:bodyPr/>
                    <a:lstStyle/>
                    <a:p>
                      <a:pPr algn="ctr"/>
                      <a:endParaRPr lang="en-SG" sz="3200" dirty="0"/>
                    </a:p>
                  </a:txBody>
                  <a:tcPr/>
                </a:tc>
                <a:tc>
                  <a:txBody>
                    <a:bodyPr/>
                    <a:lstStyle/>
                    <a:p>
                      <a:r>
                        <a:rPr lang="en-SG" sz="3200" dirty="0"/>
                        <a:t>Keywords Research</a:t>
                      </a:r>
                    </a:p>
                  </a:txBody>
                  <a:tcPr/>
                </a:tc>
                <a:extLst>
                  <a:ext uri="{0D108BD9-81ED-4DB2-BD59-A6C34878D82A}">
                    <a16:rowId xmlns:a16="http://schemas.microsoft.com/office/drawing/2014/main" val="1179310683"/>
                  </a:ext>
                </a:extLst>
              </a:tr>
              <a:tr h="370840">
                <a:tc>
                  <a:txBody>
                    <a:bodyPr/>
                    <a:lstStyle/>
                    <a:p>
                      <a:pPr algn="ctr"/>
                      <a:r>
                        <a:rPr lang="en-SG" sz="3200" dirty="0"/>
                        <a:t>3.1</a:t>
                      </a:r>
                    </a:p>
                  </a:txBody>
                  <a:tcPr/>
                </a:tc>
                <a:tc>
                  <a:txBody>
                    <a:bodyPr/>
                    <a:lstStyle/>
                    <a:p>
                      <a:r>
                        <a:rPr lang="en-SG" sz="3200" dirty="0"/>
                        <a:t>Ad group structure</a:t>
                      </a:r>
                    </a:p>
                  </a:txBody>
                  <a:tcPr/>
                </a:tc>
                <a:extLst>
                  <a:ext uri="{0D108BD9-81ED-4DB2-BD59-A6C34878D82A}">
                    <a16:rowId xmlns:a16="http://schemas.microsoft.com/office/drawing/2014/main" val="1019481775"/>
                  </a:ext>
                </a:extLst>
              </a:tr>
              <a:tr h="370840">
                <a:tc>
                  <a:txBody>
                    <a:bodyPr/>
                    <a:lstStyle/>
                    <a:p>
                      <a:pPr algn="ctr"/>
                      <a:r>
                        <a:rPr lang="en-SG" sz="3200" dirty="0"/>
                        <a:t>3.2</a:t>
                      </a:r>
                    </a:p>
                  </a:txBody>
                  <a:tcPr/>
                </a:tc>
                <a:tc>
                  <a:txBody>
                    <a:bodyPr/>
                    <a:lstStyle/>
                    <a:p>
                      <a:r>
                        <a:rPr lang="en-SG" sz="3200" dirty="0"/>
                        <a:t>Keyword structure</a:t>
                      </a:r>
                    </a:p>
                  </a:txBody>
                  <a:tcPr/>
                </a:tc>
                <a:extLst>
                  <a:ext uri="{0D108BD9-81ED-4DB2-BD59-A6C34878D82A}">
                    <a16:rowId xmlns:a16="http://schemas.microsoft.com/office/drawing/2014/main" val="2885490026"/>
                  </a:ext>
                </a:extLst>
              </a:tr>
              <a:tr h="370840">
                <a:tc>
                  <a:txBody>
                    <a:bodyPr/>
                    <a:lstStyle/>
                    <a:p>
                      <a:pPr algn="ctr"/>
                      <a:r>
                        <a:rPr lang="en-SG" sz="3200" dirty="0"/>
                        <a:t>3.3</a:t>
                      </a:r>
                    </a:p>
                  </a:txBody>
                  <a:tcPr/>
                </a:tc>
                <a:tc>
                  <a:txBody>
                    <a:bodyPr/>
                    <a:lstStyle/>
                    <a:p>
                      <a:r>
                        <a:rPr lang="en-SG" sz="3200" i="0" dirty="0"/>
                        <a:t>Keyword-search plan</a:t>
                      </a:r>
                    </a:p>
                  </a:txBody>
                  <a:tcPr/>
                </a:tc>
                <a:extLst>
                  <a:ext uri="{0D108BD9-81ED-4DB2-BD59-A6C34878D82A}">
                    <a16:rowId xmlns:a16="http://schemas.microsoft.com/office/drawing/2014/main" val="926478294"/>
                  </a:ext>
                </a:extLst>
              </a:tr>
            </a:tbl>
          </a:graphicData>
        </a:graphic>
      </p:graphicFrame>
    </p:spTree>
    <p:extLst>
      <p:ext uri="{BB962C8B-B14F-4D97-AF65-F5344CB8AC3E}">
        <p14:creationId xmlns:p14="http://schemas.microsoft.com/office/powerpoint/2010/main" val="279042217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6532E-CF8F-44C0-AFBE-18569735C5C4}"/>
              </a:ext>
            </a:extLst>
          </p:cNvPr>
          <p:cNvSpPr>
            <a:spLocks noGrp="1"/>
          </p:cNvSpPr>
          <p:nvPr>
            <p:ph type="title"/>
          </p:nvPr>
        </p:nvSpPr>
        <p:spPr>
          <a:xfrm>
            <a:off x="665480" y="263526"/>
            <a:ext cx="10515600" cy="742222"/>
          </a:xfrm>
        </p:spPr>
        <p:txBody>
          <a:bodyPr>
            <a:normAutofit/>
          </a:bodyPr>
          <a:lstStyle/>
          <a:p>
            <a:r>
              <a:rPr lang="en-SG" b="1" dirty="0"/>
              <a:t>Google Ads</a:t>
            </a:r>
          </a:p>
        </p:txBody>
      </p:sp>
      <p:sp>
        <p:nvSpPr>
          <p:cNvPr id="4" name="TextBox 3">
            <a:extLst>
              <a:ext uri="{FF2B5EF4-FFF2-40B4-BE49-F238E27FC236}">
                <a16:creationId xmlns:a16="http://schemas.microsoft.com/office/drawing/2014/main" id="{6D5D95EA-642B-92E8-5C26-195B534F264C}"/>
              </a:ext>
            </a:extLst>
          </p:cNvPr>
          <p:cNvSpPr txBox="1"/>
          <p:nvPr/>
        </p:nvSpPr>
        <p:spPr>
          <a:xfrm>
            <a:off x="1275080" y="2093575"/>
            <a:ext cx="10515600" cy="1569660"/>
          </a:xfrm>
          <a:prstGeom prst="rect">
            <a:avLst/>
          </a:prstGeom>
          <a:noFill/>
        </p:spPr>
        <p:txBody>
          <a:bodyPr wrap="square">
            <a:spAutoFit/>
          </a:bodyPr>
          <a:lstStyle/>
          <a:p>
            <a:r>
              <a:rPr lang="en-US" sz="3200" b="1" u="sng" dirty="0"/>
              <a:t>Google Ads </a:t>
            </a:r>
            <a:r>
              <a:rPr lang="en-US" sz="3200" dirty="0"/>
              <a:t>is a paid advertising platform that falls under a marketing channel known as pay-per-click (PPC), where you (the advertiser) pay per click or impression (CPM) on an ad. </a:t>
            </a:r>
            <a:endParaRPr lang="en-SG" sz="3200" dirty="0"/>
          </a:p>
        </p:txBody>
      </p:sp>
    </p:spTree>
    <p:extLst>
      <p:ext uri="{BB962C8B-B14F-4D97-AF65-F5344CB8AC3E}">
        <p14:creationId xmlns:p14="http://schemas.microsoft.com/office/powerpoint/2010/main" val="99753871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6532E-CF8F-44C0-AFBE-18569735C5C4}"/>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SG" b="1" dirty="0"/>
              <a:t>Google Ads</a:t>
            </a:r>
          </a:p>
        </p:txBody>
      </p:sp>
      <p:graphicFrame>
        <p:nvGraphicFramePr>
          <p:cNvPr id="6" name="TextBox 3">
            <a:extLst>
              <a:ext uri="{FF2B5EF4-FFF2-40B4-BE49-F238E27FC236}">
                <a16:creationId xmlns:a16="http://schemas.microsoft.com/office/drawing/2014/main" id="{554CFDE4-89F0-993B-04A8-136C325704F8}"/>
              </a:ext>
            </a:extLst>
          </p:cNvPr>
          <p:cNvGraphicFramePr/>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1078094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6532E-CF8F-44C0-AFBE-18569735C5C4}"/>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SG" b="1" dirty="0"/>
              <a:t>Ad Group Structure</a:t>
            </a:r>
          </a:p>
        </p:txBody>
      </p:sp>
      <p:pic>
        <p:nvPicPr>
          <p:cNvPr id="4" name="Picture 3">
            <a:extLst>
              <a:ext uri="{FF2B5EF4-FFF2-40B4-BE49-F238E27FC236}">
                <a16:creationId xmlns:a16="http://schemas.microsoft.com/office/drawing/2014/main" id="{03781FA8-C2A7-8FBE-082F-242153F1B75D}"/>
              </a:ext>
            </a:extLst>
          </p:cNvPr>
          <p:cNvPicPr>
            <a:picLocks noChangeAspect="1"/>
          </p:cNvPicPr>
          <p:nvPr/>
        </p:nvPicPr>
        <p:blipFill>
          <a:blip r:embed="rId3"/>
          <a:stretch>
            <a:fillRect/>
          </a:stretch>
        </p:blipFill>
        <p:spPr>
          <a:xfrm>
            <a:off x="838200" y="1828722"/>
            <a:ext cx="10879234" cy="4236797"/>
          </a:xfrm>
          <a:prstGeom prst="rect">
            <a:avLst/>
          </a:prstGeom>
        </p:spPr>
      </p:pic>
      <p:sp>
        <p:nvSpPr>
          <p:cNvPr id="3" name="Callout: Quad Arrow 2">
            <a:extLst>
              <a:ext uri="{FF2B5EF4-FFF2-40B4-BE49-F238E27FC236}">
                <a16:creationId xmlns:a16="http://schemas.microsoft.com/office/drawing/2014/main" id="{EC24FBAF-9873-B59A-5F3F-33A848536598}"/>
              </a:ext>
            </a:extLst>
          </p:cNvPr>
          <p:cNvSpPr/>
          <p:nvPr/>
        </p:nvSpPr>
        <p:spPr>
          <a:xfrm>
            <a:off x="10952967" y="6065519"/>
            <a:ext cx="801666" cy="635906"/>
          </a:xfrm>
          <a:prstGeom prst="quad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411363781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6532E-CF8F-44C0-AFBE-18569735C5C4}"/>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SG" b="1" dirty="0"/>
              <a:t>Keyword Structure and Structure</a:t>
            </a:r>
          </a:p>
        </p:txBody>
      </p:sp>
      <p:pic>
        <p:nvPicPr>
          <p:cNvPr id="5" name="Picture 4">
            <a:extLst>
              <a:ext uri="{FF2B5EF4-FFF2-40B4-BE49-F238E27FC236}">
                <a16:creationId xmlns:a16="http://schemas.microsoft.com/office/drawing/2014/main" id="{FAEDB83C-DF94-FEF8-E8B8-B0F1D8F783A9}"/>
              </a:ext>
            </a:extLst>
          </p:cNvPr>
          <p:cNvPicPr>
            <a:picLocks noChangeAspect="1"/>
          </p:cNvPicPr>
          <p:nvPr/>
        </p:nvPicPr>
        <p:blipFill>
          <a:blip r:embed="rId2"/>
          <a:stretch>
            <a:fillRect/>
          </a:stretch>
        </p:blipFill>
        <p:spPr>
          <a:xfrm>
            <a:off x="838199" y="1690688"/>
            <a:ext cx="10794123" cy="4334192"/>
          </a:xfrm>
          <a:prstGeom prst="rect">
            <a:avLst/>
          </a:prstGeom>
        </p:spPr>
      </p:pic>
    </p:spTree>
    <p:extLst>
      <p:ext uri="{BB962C8B-B14F-4D97-AF65-F5344CB8AC3E}">
        <p14:creationId xmlns:p14="http://schemas.microsoft.com/office/powerpoint/2010/main" val="376466521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6532E-CF8F-44C0-AFBE-18569735C5C4}"/>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SG" b="1" dirty="0"/>
              <a:t>Keyword Structure and Structure</a:t>
            </a:r>
          </a:p>
        </p:txBody>
      </p:sp>
      <p:pic>
        <p:nvPicPr>
          <p:cNvPr id="4" name="Picture 3">
            <a:extLst>
              <a:ext uri="{FF2B5EF4-FFF2-40B4-BE49-F238E27FC236}">
                <a16:creationId xmlns:a16="http://schemas.microsoft.com/office/drawing/2014/main" id="{CCA0D175-FC1E-D4B2-27D0-E7889B57DB6A}"/>
              </a:ext>
            </a:extLst>
          </p:cNvPr>
          <p:cNvPicPr>
            <a:picLocks noChangeAspect="1"/>
          </p:cNvPicPr>
          <p:nvPr/>
        </p:nvPicPr>
        <p:blipFill>
          <a:blip r:embed="rId2"/>
          <a:stretch>
            <a:fillRect/>
          </a:stretch>
        </p:blipFill>
        <p:spPr>
          <a:xfrm>
            <a:off x="931965" y="1517535"/>
            <a:ext cx="9380438" cy="4975339"/>
          </a:xfrm>
          <a:prstGeom prst="rect">
            <a:avLst/>
          </a:prstGeom>
        </p:spPr>
      </p:pic>
    </p:spTree>
    <p:extLst>
      <p:ext uri="{BB962C8B-B14F-4D97-AF65-F5344CB8AC3E}">
        <p14:creationId xmlns:p14="http://schemas.microsoft.com/office/powerpoint/2010/main" val="324953181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6532E-CF8F-44C0-AFBE-18569735C5C4}"/>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SG" b="1" dirty="0"/>
              <a:t>Keyword Structure and Structure</a:t>
            </a:r>
          </a:p>
        </p:txBody>
      </p:sp>
      <p:pic>
        <p:nvPicPr>
          <p:cNvPr id="5" name="Picture 4">
            <a:extLst>
              <a:ext uri="{FF2B5EF4-FFF2-40B4-BE49-F238E27FC236}">
                <a16:creationId xmlns:a16="http://schemas.microsoft.com/office/drawing/2014/main" id="{F33EF4AB-45B9-8921-BDA5-35C610E166D9}"/>
              </a:ext>
            </a:extLst>
          </p:cNvPr>
          <p:cNvPicPr>
            <a:picLocks noChangeAspect="1"/>
          </p:cNvPicPr>
          <p:nvPr/>
        </p:nvPicPr>
        <p:blipFill>
          <a:blip r:embed="rId2"/>
          <a:stretch>
            <a:fillRect/>
          </a:stretch>
        </p:blipFill>
        <p:spPr>
          <a:xfrm>
            <a:off x="1020230" y="1695768"/>
            <a:ext cx="9250058" cy="4797107"/>
          </a:xfrm>
          <a:prstGeom prst="rect">
            <a:avLst/>
          </a:prstGeom>
        </p:spPr>
      </p:pic>
    </p:spTree>
    <p:extLst>
      <p:ext uri="{BB962C8B-B14F-4D97-AF65-F5344CB8AC3E}">
        <p14:creationId xmlns:p14="http://schemas.microsoft.com/office/powerpoint/2010/main" val="200724531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6532E-CF8F-44C0-AFBE-18569735C5C4}"/>
              </a:ext>
            </a:extLst>
          </p:cNvPr>
          <p:cNvSpPr>
            <a:spLocks noGrp="1"/>
          </p:cNvSpPr>
          <p:nvPr>
            <p:ph type="title"/>
          </p:nvPr>
        </p:nvSpPr>
        <p:spPr>
          <a:xfrm>
            <a:off x="838200" y="0"/>
            <a:ext cx="10515600" cy="1325563"/>
          </a:xfrm>
        </p:spPr>
        <p:txBody>
          <a:bodyPr vert="horz" lIns="91440" tIns="45720" rIns="91440" bIns="45720" rtlCol="0" anchor="ctr">
            <a:normAutofit/>
          </a:bodyPr>
          <a:lstStyle/>
          <a:p>
            <a:r>
              <a:rPr lang="en-SG" b="1" dirty="0"/>
              <a:t>Keyword Structure and Structure</a:t>
            </a:r>
          </a:p>
        </p:txBody>
      </p:sp>
      <p:pic>
        <p:nvPicPr>
          <p:cNvPr id="4" name="Picture 3">
            <a:extLst>
              <a:ext uri="{FF2B5EF4-FFF2-40B4-BE49-F238E27FC236}">
                <a16:creationId xmlns:a16="http://schemas.microsoft.com/office/drawing/2014/main" id="{2B4D15DC-DF10-F085-2CC3-F3349BE4FBBB}"/>
              </a:ext>
            </a:extLst>
          </p:cNvPr>
          <p:cNvPicPr>
            <a:picLocks noChangeAspect="1"/>
          </p:cNvPicPr>
          <p:nvPr/>
        </p:nvPicPr>
        <p:blipFill>
          <a:blip r:embed="rId2"/>
          <a:stretch>
            <a:fillRect/>
          </a:stretch>
        </p:blipFill>
        <p:spPr>
          <a:xfrm>
            <a:off x="838200" y="1213168"/>
            <a:ext cx="8895080" cy="5441186"/>
          </a:xfrm>
          <a:prstGeom prst="rect">
            <a:avLst/>
          </a:prstGeom>
        </p:spPr>
      </p:pic>
    </p:spTree>
    <p:extLst>
      <p:ext uri="{BB962C8B-B14F-4D97-AF65-F5344CB8AC3E}">
        <p14:creationId xmlns:p14="http://schemas.microsoft.com/office/powerpoint/2010/main" val="190280648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6532E-CF8F-44C0-AFBE-18569735C5C4}"/>
              </a:ext>
            </a:extLst>
          </p:cNvPr>
          <p:cNvSpPr>
            <a:spLocks noGrp="1"/>
          </p:cNvSpPr>
          <p:nvPr>
            <p:ph type="title"/>
          </p:nvPr>
        </p:nvSpPr>
        <p:spPr>
          <a:xfrm>
            <a:off x="838200" y="0"/>
            <a:ext cx="10515600" cy="1325563"/>
          </a:xfrm>
        </p:spPr>
        <p:txBody>
          <a:bodyPr vert="horz" lIns="91440" tIns="45720" rIns="91440" bIns="45720" rtlCol="0" anchor="ctr">
            <a:normAutofit/>
          </a:bodyPr>
          <a:lstStyle/>
          <a:p>
            <a:r>
              <a:rPr lang="en-SG" b="1" dirty="0"/>
              <a:t>Keyword Structure and Structure</a:t>
            </a:r>
          </a:p>
        </p:txBody>
      </p:sp>
      <p:pic>
        <p:nvPicPr>
          <p:cNvPr id="5" name="Picture 4">
            <a:extLst>
              <a:ext uri="{FF2B5EF4-FFF2-40B4-BE49-F238E27FC236}">
                <a16:creationId xmlns:a16="http://schemas.microsoft.com/office/drawing/2014/main" id="{18ECBADB-F035-63BE-8214-DF3EE3D026C4}"/>
              </a:ext>
            </a:extLst>
          </p:cNvPr>
          <p:cNvPicPr>
            <a:picLocks noChangeAspect="1"/>
          </p:cNvPicPr>
          <p:nvPr/>
        </p:nvPicPr>
        <p:blipFill>
          <a:blip r:embed="rId2"/>
          <a:stretch>
            <a:fillRect/>
          </a:stretch>
        </p:blipFill>
        <p:spPr>
          <a:xfrm>
            <a:off x="1274911" y="1325563"/>
            <a:ext cx="8202438" cy="5237797"/>
          </a:xfrm>
          <a:prstGeom prst="rect">
            <a:avLst/>
          </a:prstGeom>
        </p:spPr>
      </p:pic>
    </p:spTree>
    <p:extLst>
      <p:ext uri="{BB962C8B-B14F-4D97-AF65-F5344CB8AC3E}">
        <p14:creationId xmlns:p14="http://schemas.microsoft.com/office/powerpoint/2010/main" val="425154778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6532E-CF8F-44C0-AFBE-18569735C5C4}"/>
              </a:ext>
            </a:extLst>
          </p:cNvPr>
          <p:cNvSpPr>
            <a:spLocks noGrp="1"/>
          </p:cNvSpPr>
          <p:nvPr>
            <p:ph type="title"/>
          </p:nvPr>
        </p:nvSpPr>
        <p:spPr>
          <a:xfrm>
            <a:off x="441960" y="1320166"/>
            <a:ext cx="10515600" cy="742222"/>
          </a:xfrm>
        </p:spPr>
        <p:txBody>
          <a:bodyPr/>
          <a:lstStyle/>
          <a:p>
            <a:pPr marL="457200" lvl="1"/>
            <a:r>
              <a:rPr lang="en-US" sz="1800" dirty="0">
                <a:effectLst/>
                <a:latin typeface="Arial" panose="020B0604020202020204" pitchFamily="34" charset="0"/>
                <a:ea typeface="Calibri" panose="020F0502020204030204" pitchFamily="34" charset="0"/>
                <a:cs typeface="Calibri Light" panose="020F0302020204030204" pitchFamily="34" charset="0"/>
              </a:rPr>
              <a:t>Use Google Trends to discover related search keywords. Screenshot the comparison trend data based on your products/services and paste here.</a:t>
            </a:r>
            <a:endParaRPr lang="en-SG" sz="1800" dirty="0">
              <a:effectLst/>
              <a:latin typeface="Calibri" panose="020F0502020204030204" pitchFamily="34" charset="0"/>
              <a:ea typeface="Calibri" panose="020F0502020204030204" pitchFamily="34" charset="0"/>
              <a:cs typeface="Calibri Light" panose="020F0302020204030204" pitchFamily="34" charset="0"/>
            </a:endParaRPr>
          </a:p>
        </p:txBody>
      </p:sp>
      <p:sp>
        <p:nvSpPr>
          <p:cNvPr id="3" name="Title 1">
            <a:extLst>
              <a:ext uri="{FF2B5EF4-FFF2-40B4-BE49-F238E27FC236}">
                <a16:creationId xmlns:a16="http://schemas.microsoft.com/office/drawing/2014/main" id="{82584817-0B4B-23BC-141E-F7F349220722}"/>
              </a:ext>
            </a:extLst>
          </p:cNvPr>
          <p:cNvSpPr txBox="1">
            <a:spLocks/>
          </p:cNvSpPr>
          <p:nvPr/>
        </p:nvSpPr>
        <p:spPr>
          <a:xfrm>
            <a:off x="838200" y="365126"/>
            <a:ext cx="10515600" cy="74222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SG" b="1" dirty="0"/>
              <a:t>Portfolio Activity 3.1 </a:t>
            </a:r>
          </a:p>
        </p:txBody>
      </p:sp>
      <p:pic>
        <p:nvPicPr>
          <p:cNvPr id="4" name="Picture 3">
            <a:extLst>
              <a:ext uri="{FF2B5EF4-FFF2-40B4-BE49-F238E27FC236}">
                <a16:creationId xmlns:a16="http://schemas.microsoft.com/office/drawing/2014/main" id="{7D50DFB2-261B-A3C3-B48C-ADFFF8B4F972}"/>
              </a:ext>
            </a:extLst>
          </p:cNvPr>
          <p:cNvPicPr>
            <a:picLocks noChangeAspect="1"/>
          </p:cNvPicPr>
          <p:nvPr/>
        </p:nvPicPr>
        <p:blipFill rotWithShape="1">
          <a:blip r:embed="rId2"/>
          <a:srcRect l="5441" t="21126" r="5209" b="8571"/>
          <a:stretch/>
        </p:blipFill>
        <p:spPr>
          <a:xfrm>
            <a:off x="5699760" y="479284"/>
            <a:ext cx="772573" cy="513906"/>
          </a:xfrm>
          <a:prstGeom prst="rect">
            <a:avLst/>
          </a:prstGeom>
        </p:spPr>
      </p:pic>
      <p:pic>
        <p:nvPicPr>
          <p:cNvPr id="5" name="Picture 4">
            <a:extLst>
              <a:ext uri="{FF2B5EF4-FFF2-40B4-BE49-F238E27FC236}">
                <a16:creationId xmlns:a16="http://schemas.microsoft.com/office/drawing/2014/main" id="{89DB7237-0ADD-F643-0B1C-A9386D7FF7E6}"/>
              </a:ext>
            </a:extLst>
          </p:cNvPr>
          <p:cNvPicPr>
            <a:picLocks noChangeAspect="1"/>
          </p:cNvPicPr>
          <p:nvPr/>
        </p:nvPicPr>
        <p:blipFill>
          <a:blip r:embed="rId3"/>
          <a:stretch>
            <a:fillRect/>
          </a:stretch>
        </p:blipFill>
        <p:spPr>
          <a:xfrm>
            <a:off x="955452" y="2275206"/>
            <a:ext cx="6786468" cy="4241542"/>
          </a:xfrm>
          <a:prstGeom prst="rect">
            <a:avLst/>
          </a:prstGeom>
        </p:spPr>
      </p:pic>
    </p:spTree>
    <p:extLst>
      <p:ext uri="{BB962C8B-B14F-4D97-AF65-F5344CB8AC3E}">
        <p14:creationId xmlns:p14="http://schemas.microsoft.com/office/powerpoint/2010/main" val="36370887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6532E-CF8F-44C0-AFBE-18569735C5C4}"/>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SG" b="1" dirty="0"/>
              <a:t>1.1 Introduction to Online Advertising</a:t>
            </a:r>
            <a:br>
              <a:rPr lang="en-SG" b="1" dirty="0"/>
            </a:br>
            <a:r>
              <a:rPr lang="en-SG" sz="4000" b="1" dirty="0">
                <a:solidFill>
                  <a:schemeClr val="accent2"/>
                </a:solidFill>
              </a:rPr>
              <a:t>(Search Marketing Approaches)</a:t>
            </a:r>
            <a:endParaRPr lang="en-SG" b="1" dirty="0">
              <a:solidFill>
                <a:schemeClr val="accent2"/>
              </a:solidFill>
            </a:endParaRPr>
          </a:p>
        </p:txBody>
      </p:sp>
      <p:sp>
        <p:nvSpPr>
          <p:cNvPr id="7" name="TextBox 6">
            <a:extLst>
              <a:ext uri="{FF2B5EF4-FFF2-40B4-BE49-F238E27FC236}">
                <a16:creationId xmlns:a16="http://schemas.microsoft.com/office/drawing/2014/main" id="{31E101EB-3253-E858-1C4E-6EDB35A68901}"/>
              </a:ext>
            </a:extLst>
          </p:cNvPr>
          <p:cNvSpPr txBox="1"/>
          <p:nvPr/>
        </p:nvSpPr>
        <p:spPr>
          <a:xfrm>
            <a:off x="1000760" y="2436634"/>
            <a:ext cx="6106160" cy="707886"/>
          </a:xfrm>
          <a:prstGeom prst="rect">
            <a:avLst/>
          </a:prstGeom>
          <a:noFill/>
        </p:spPr>
        <p:txBody>
          <a:bodyPr wrap="square">
            <a:spAutoFit/>
          </a:bodyPr>
          <a:lstStyle/>
          <a:p>
            <a:r>
              <a:rPr lang="en-US" sz="4000" dirty="0"/>
              <a:t>How to Get Organic Result?</a:t>
            </a:r>
            <a:endParaRPr lang="en-SG" sz="4000" dirty="0"/>
          </a:p>
        </p:txBody>
      </p:sp>
      <p:sp>
        <p:nvSpPr>
          <p:cNvPr id="8" name="TextBox 7">
            <a:extLst>
              <a:ext uri="{FF2B5EF4-FFF2-40B4-BE49-F238E27FC236}">
                <a16:creationId xmlns:a16="http://schemas.microsoft.com/office/drawing/2014/main" id="{EF8F438B-9EAE-ECBB-73D5-B577C6751B45}"/>
              </a:ext>
            </a:extLst>
          </p:cNvPr>
          <p:cNvSpPr txBox="1"/>
          <p:nvPr/>
        </p:nvSpPr>
        <p:spPr>
          <a:xfrm>
            <a:off x="1000760" y="3890466"/>
            <a:ext cx="6106160" cy="1323439"/>
          </a:xfrm>
          <a:prstGeom prst="rect">
            <a:avLst/>
          </a:prstGeom>
          <a:noFill/>
        </p:spPr>
        <p:txBody>
          <a:bodyPr wrap="square">
            <a:spAutoFit/>
          </a:bodyPr>
          <a:lstStyle/>
          <a:p>
            <a:r>
              <a:rPr lang="en-US" sz="4000" dirty="0"/>
              <a:t>How to Get Non- Organic Result?</a:t>
            </a:r>
            <a:endParaRPr lang="en-SG" sz="4000" dirty="0"/>
          </a:p>
        </p:txBody>
      </p:sp>
    </p:spTree>
    <p:extLst>
      <p:ext uri="{BB962C8B-B14F-4D97-AF65-F5344CB8AC3E}">
        <p14:creationId xmlns:p14="http://schemas.microsoft.com/office/powerpoint/2010/main" val="388899770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C5C7323-B582-DCD8-C37E-73C5590C4B3A}"/>
              </a:ext>
            </a:extLst>
          </p:cNvPr>
          <p:cNvSpPr txBox="1">
            <a:spLocks/>
          </p:cNvSpPr>
          <p:nvPr/>
        </p:nvSpPr>
        <p:spPr>
          <a:xfrm>
            <a:off x="838200" y="365126"/>
            <a:ext cx="10515600" cy="74222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SG" b="1" dirty="0"/>
              <a:t>Portfolio Activity 3.2 </a:t>
            </a:r>
          </a:p>
        </p:txBody>
      </p:sp>
      <p:pic>
        <p:nvPicPr>
          <p:cNvPr id="4" name="Picture 3">
            <a:extLst>
              <a:ext uri="{FF2B5EF4-FFF2-40B4-BE49-F238E27FC236}">
                <a16:creationId xmlns:a16="http://schemas.microsoft.com/office/drawing/2014/main" id="{ADC35D7C-66B7-C362-AC41-590C11FBEE97}"/>
              </a:ext>
            </a:extLst>
          </p:cNvPr>
          <p:cNvPicPr>
            <a:picLocks noChangeAspect="1"/>
          </p:cNvPicPr>
          <p:nvPr/>
        </p:nvPicPr>
        <p:blipFill rotWithShape="1">
          <a:blip r:embed="rId2"/>
          <a:srcRect l="5441" t="21126" r="5209" b="8571"/>
          <a:stretch/>
        </p:blipFill>
        <p:spPr>
          <a:xfrm>
            <a:off x="5699760" y="479284"/>
            <a:ext cx="772573" cy="513906"/>
          </a:xfrm>
          <a:prstGeom prst="rect">
            <a:avLst/>
          </a:prstGeom>
        </p:spPr>
      </p:pic>
      <p:sp>
        <p:nvSpPr>
          <p:cNvPr id="7" name="Title 1">
            <a:extLst>
              <a:ext uri="{FF2B5EF4-FFF2-40B4-BE49-F238E27FC236}">
                <a16:creationId xmlns:a16="http://schemas.microsoft.com/office/drawing/2014/main" id="{CE36CCB0-7098-A46B-27ED-EC909D6B640E}"/>
              </a:ext>
            </a:extLst>
          </p:cNvPr>
          <p:cNvSpPr>
            <a:spLocks noGrp="1"/>
          </p:cNvSpPr>
          <p:nvPr>
            <p:ph type="title"/>
          </p:nvPr>
        </p:nvSpPr>
        <p:spPr>
          <a:xfrm>
            <a:off x="441960" y="1320166"/>
            <a:ext cx="10515600" cy="742222"/>
          </a:xfrm>
        </p:spPr>
        <p:txBody>
          <a:bodyPr/>
          <a:lstStyle/>
          <a:p>
            <a:pPr marL="457200" lvl="1"/>
            <a:r>
              <a:rPr lang="en-US" sz="1800" dirty="0">
                <a:effectLst/>
                <a:latin typeface="Arial" panose="020B0604020202020204" pitchFamily="34" charset="0"/>
                <a:ea typeface="Calibri" panose="020F0502020204030204" pitchFamily="34" charset="0"/>
                <a:cs typeface="Calibri Light" panose="020F0302020204030204" pitchFamily="34" charset="0"/>
              </a:rPr>
              <a:t>Use Google Trends to discover related search keywords. Screenshot the trends.google.com – related queries and paste here.</a:t>
            </a:r>
            <a:endParaRPr lang="en-SG" sz="1800" dirty="0">
              <a:effectLst/>
              <a:latin typeface="Calibri" panose="020F0502020204030204" pitchFamily="34" charset="0"/>
              <a:ea typeface="Calibri" panose="020F0502020204030204" pitchFamily="34" charset="0"/>
              <a:cs typeface="Calibri Light" panose="020F0302020204030204" pitchFamily="34" charset="0"/>
            </a:endParaRPr>
          </a:p>
        </p:txBody>
      </p:sp>
      <p:pic>
        <p:nvPicPr>
          <p:cNvPr id="2" name="Picture 1">
            <a:extLst>
              <a:ext uri="{FF2B5EF4-FFF2-40B4-BE49-F238E27FC236}">
                <a16:creationId xmlns:a16="http://schemas.microsoft.com/office/drawing/2014/main" id="{C4AA26BD-8258-92C9-7D53-2FDC21C8F88C}"/>
              </a:ext>
            </a:extLst>
          </p:cNvPr>
          <p:cNvPicPr>
            <a:picLocks noChangeAspect="1"/>
          </p:cNvPicPr>
          <p:nvPr/>
        </p:nvPicPr>
        <p:blipFill>
          <a:blip r:embed="rId3"/>
          <a:stretch>
            <a:fillRect/>
          </a:stretch>
        </p:blipFill>
        <p:spPr>
          <a:xfrm>
            <a:off x="965199" y="2153848"/>
            <a:ext cx="6942444" cy="4339026"/>
          </a:xfrm>
          <a:prstGeom prst="rect">
            <a:avLst/>
          </a:prstGeom>
        </p:spPr>
      </p:pic>
    </p:spTree>
    <p:extLst>
      <p:ext uri="{BB962C8B-B14F-4D97-AF65-F5344CB8AC3E}">
        <p14:creationId xmlns:p14="http://schemas.microsoft.com/office/powerpoint/2010/main" val="304222785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6532E-CF8F-44C0-AFBE-18569735C5C4}"/>
              </a:ext>
            </a:extLst>
          </p:cNvPr>
          <p:cNvSpPr>
            <a:spLocks noGrp="1"/>
          </p:cNvSpPr>
          <p:nvPr>
            <p:ph type="title"/>
          </p:nvPr>
        </p:nvSpPr>
        <p:spPr>
          <a:xfrm>
            <a:off x="838200" y="0"/>
            <a:ext cx="10515600" cy="1325563"/>
          </a:xfrm>
        </p:spPr>
        <p:txBody>
          <a:bodyPr vert="horz" lIns="91440" tIns="45720" rIns="91440" bIns="45720" rtlCol="0" anchor="ctr">
            <a:normAutofit/>
          </a:bodyPr>
          <a:lstStyle/>
          <a:p>
            <a:r>
              <a:rPr lang="en-SG" b="1" dirty="0"/>
              <a:t>Keyword Structure and Structure</a:t>
            </a:r>
          </a:p>
        </p:txBody>
      </p:sp>
      <p:pic>
        <p:nvPicPr>
          <p:cNvPr id="4" name="Picture 3">
            <a:extLst>
              <a:ext uri="{FF2B5EF4-FFF2-40B4-BE49-F238E27FC236}">
                <a16:creationId xmlns:a16="http://schemas.microsoft.com/office/drawing/2014/main" id="{A1631610-740B-E7E6-8FE1-E5D0EFF226C0}"/>
              </a:ext>
            </a:extLst>
          </p:cNvPr>
          <p:cNvPicPr>
            <a:picLocks noChangeAspect="1"/>
          </p:cNvPicPr>
          <p:nvPr/>
        </p:nvPicPr>
        <p:blipFill>
          <a:blip r:embed="rId2"/>
          <a:stretch>
            <a:fillRect/>
          </a:stretch>
        </p:blipFill>
        <p:spPr>
          <a:xfrm>
            <a:off x="1001866" y="1325563"/>
            <a:ext cx="8833014" cy="5285759"/>
          </a:xfrm>
          <a:prstGeom prst="rect">
            <a:avLst/>
          </a:prstGeom>
        </p:spPr>
      </p:pic>
    </p:spTree>
    <p:extLst>
      <p:ext uri="{BB962C8B-B14F-4D97-AF65-F5344CB8AC3E}">
        <p14:creationId xmlns:p14="http://schemas.microsoft.com/office/powerpoint/2010/main" val="363149165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6532E-CF8F-44C0-AFBE-18569735C5C4}"/>
              </a:ext>
            </a:extLst>
          </p:cNvPr>
          <p:cNvSpPr>
            <a:spLocks noGrp="1"/>
          </p:cNvSpPr>
          <p:nvPr>
            <p:ph type="title"/>
          </p:nvPr>
        </p:nvSpPr>
        <p:spPr>
          <a:xfrm>
            <a:off x="838200" y="0"/>
            <a:ext cx="10515600" cy="1325563"/>
          </a:xfrm>
        </p:spPr>
        <p:txBody>
          <a:bodyPr vert="horz" lIns="91440" tIns="45720" rIns="91440" bIns="45720" rtlCol="0" anchor="ctr">
            <a:normAutofit/>
          </a:bodyPr>
          <a:lstStyle/>
          <a:p>
            <a:r>
              <a:rPr lang="en-SG" b="1" dirty="0"/>
              <a:t>Keyword Structure and Structure</a:t>
            </a:r>
          </a:p>
        </p:txBody>
      </p:sp>
      <p:pic>
        <p:nvPicPr>
          <p:cNvPr id="5" name="Picture 4">
            <a:extLst>
              <a:ext uri="{FF2B5EF4-FFF2-40B4-BE49-F238E27FC236}">
                <a16:creationId xmlns:a16="http://schemas.microsoft.com/office/drawing/2014/main" id="{9FDFBCEF-8D10-7B60-E97B-7955A52CB65E}"/>
              </a:ext>
            </a:extLst>
          </p:cNvPr>
          <p:cNvPicPr>
            <a:picLocks noChangeAspect="1"/>
          </p:cNvPicPr>
          <p:nvPr/>
        </p:nvPicPr>
        <p:blipFill>
          <a:blip r:embed="rId2"/>
          <a:stretch>
            <a:fillRect/>
          </a:stretch>
        </p:blipFill>
        <p:spPr>
          <a:xfrm>
            <a:off x="838199" y="1325563"/>
            <a:ext cx="8842421" cy="5065077"/>
          </a:xfrm>
          <a:prstGeom prst="rect">
            <a:avLst/>
          </a:prstGeom>
        </p:spPr>
      </p:pic>
    </p:spTree>
    <p:extLst>
      <p:ext uri="{BB962C8B-B14F-4D97-AF65-F5344CB8AC3E}">
        <p14:creationId xmlns:p14="http://schemas.microsoft.com/office/powerpoint/2010/main" val="119684504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7B66B0D6-79AD-5323-108D-A066AD7745F1}"/>
              </a:ext>
            </a:extLst>
          </p:cNvPr>
          <p:cNvSpPr txBox="1">
            <a:spLocks/>
          </p:cNvSpPr>
          <p:nvPr/>
        </p:nvSpPr>
        <p:spPr>
          <a:xfrm>
            <a:off x="838200" y="365126"/>
            <a:ext cx="10515600" cy="74222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SG" b="1" dirty="0"/>
              <a:t>Portfolio Activity 3.3 </a:t>
            </a:r>
          </a:p>
        </p:txBody>
      </p:sp>
      <p:pic>
        <p:nvPicPr>
          <p:cNvPr id="4" name="Picture 3">
            <a:extLst>
              <a:ext uri="{FF2B5EF4-FFF2-40B4-BE49-F238E27FC236}">
                <a16:creationId xmlns:a16="http://schemas.microsoft.com/office/drawing/2014/main" id="{4AD36BF8-80EF-1A08-5DD2-BEEBB9F8C30D}"/>
              </a:ext>
            </a:extLst>
          </p:cNvPr>
          <p:cNvPicPr>
            <a:picLocks noChangeAspect="1"/>
          </p:cNvPicPr>
          <p:nvPr/>
        </p:nvPicPr>
        <p:blipFill rotWithShape="1">
          <a:blip r:embed="rId2"/>
          <a:srcRect l="5441" t="21126" r="5209" b="8571"/>
          <a:stretch/>
        </p:blipFill>
        <p:spPr>
          <a:xfrm>
            <a:off x="5699760" y="479284"/>
            <a:ext cx="772573" cy="513906"/>
          </a:xfrm>
          <a:prstGeom prst="rect">
            <a:avLst/>
          </a:prstGeom>
        </p:spPr>
      </p:pic>
      <p:sp>
        <p:nvSpPr>
          <p:cNvPr id="7" name="Title 1">
            <a:extLst>
              <a:ext uri="{FF2B5EF4-FFF2-40B4-BE49-F238E27FC236}">
                <a16:creationId xmlns:a16="http://schemas.microsoft.com/office/drawing/2014/main" id="{9344A89F-974C-E394-E57E-8CE20E26A57F}"/>
              </a:ext>
            </a:extLst>
          </p:cNvPr>
          <p:cNvSpPr>
            <a:spLocks noGrp="1"/>
          </p:cNvSpPr>
          <p:nvPr>
            <p:ph type="title"/>
          </p:nvPr>
        </p:nvSpPr>
        <p:spPr>
          <a:xfrm>
            <a:off x="441960" y="1320166"/>
            <a:ext cx="10515600" cy="742222"/>
          </a:xfrm>
        </p:spPr>
        <p:txBody>
          <a:bodyPr/>
          <a:lstStyle/>
          <a:p>
            <a:pPr marL="457200" lvl="1"/>
            <a:r>
              <a:rPr lang="en-US" sz="1800" dirty="0">
                <a:effectLst/>
                <a:latin typeface="Arial" panose="020B0604020202020204" pitchFamily="34" charset="0"/>
                <a:ea typeface="Calibri" panose="020F0502020204030204" pitchFamily="34" charset="0"/>
                <a:cs typeface="Calibri Light" panose="020F0302020204030204" pitchFamily="34" charset="0"/>
              </a:rPr>
              <a:t>Use Keyword.io to discover related search keywords. Select at least 3 best keywords and then screenshot it and paste here.</a:t>
            </a:r>
            <a:endParaRPr lang="en-SG" sz="1800" dirty="0">
              <a:effectLst/>
              <a:latin typeface="Calibri" panose="020F0502020204030204" pitchFamily="34" charset="0"/>
              <a:ea typeface="Calibri" panose="020F0502020204030204" pitchFamily="34" charset="0"/>
              <a:cs typeface="Calibri Light" panose="020F0302020204030204" pitchFamily="34" charset="0"/>
            </a:endParaRPr>
          </a:p>
        </p:txBody>
      </p:sp>
      <p:pic>
        <p:nvPicPr>
          <p:cNvPr id="2" name="Picture 1">
            <a:extLst>
              <a:ext uri="{FF2B5EF4-FFF2-40B4-BE49-F238E27FC236}">
                <a16:creationId xmlns:a16="http://schemas.microsoft.com/office/drawing/2014/main" id="{EB3C597C-C001-272A-16A0-94D95D7E9A78}"/>
              </a:ext>
            </a:extLst>
          </p:cNvPr>
          <p:cNvPicPr>
            <a:picLocks noChangeAspect="1"/>
          </p:cNvPicPr>
          <p:nvPr/>
        </p:nvPicPr>
        <p:blipFill>
          <a:blip r:embed="rId3"/>
          <a:stretch>
            <a:fillRect/>
          </a:stretch>
        </p:blipFill>
        <p:spPr>
          <a:xfrm>
            <a:off x="969225" y="2253732"/>
            <a:ext cx="6599976" cy="4124984"/>
          </a:xfrm>
          <a:prstGeom prst="rect">
            <a:avLst/>
          </a:prstGeom>
        </p:spPr>
      </p:pic>
    </p:spTree>
    <p:extLst>
      <p:ext uri="{BB962C8B-B14F-4D97-AF65-F5344CB8AC3E}">
        <p14:creationId xmlns:p14="http://schemas.microsoft.com/office/powerpoint/2010/main" val="424179367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6532E-CF8F-44C0-AFBE-18569735C5C4}"/>
              </a:ext>
            </a:extLst>
          </p:cNvPr>
          <p:cNvSpPr>
            <a:spLocks noGrp="1"/>
          </p:cNvSpPr>
          <p:nvPr>
            <p:ph type="title"/>
          </p:nvPr>
        </p:nvSpPr>
        <p:spPr>
          <a:xfrm>
            <a:off x="838200" y="0"/>
            <a:ext cx="10515600" cy="1325563"/>
          </a:xfrm>
        </p:spPr>
        <p:txBody>
          <a:bodyPr vert="horz" lIns="91440" tIns="45720" rIns="91440" bIns="45720" rtlCol="0" anchor="ctr">
            <a:normAutofit/>
          </a:bodyPr>
          <a:lstStyle/>
          <a:p>
            <a:r>
              <a:rPr lang="en-SG" b="1" dirty="0"/>
              <a:t>Keyword Structure and Structure</a:t>
            </a:r>
          </a:p>
        </p:txBody>
      </p:sp>
      <p:pic>
        <p:nvPicPr>
          <p:cNvPr id="4" name="Picture 3">
            <a:extLst>
              <a:ext uri="{FF2B5EF4-FFF2-40B4-BE49-F238E27FC236}">
                <a16:creationId xmlns:a16="http://schemas.microsoft.com/office/drawing/2014/main" id="{A61C1AB5-25DF-6F91-CAC2-6D71FC6AE568}"/>
              </a:ext>
            </a:extLst>
          </p:cNvPr>
          <p:cNvPicPr>
            <a:picLocks noChangeAspect="1"/>
          </p:cNvPicPr>
          <p:nvPr/>
        </p:nvPicPr>
        <p:blipFill>
          <a:blip r:embed="rId2"/>
          <a:stretch>
            <a:fillRect/>
          </a:stretch>
        </p:blipFill>
        <p:spPr>
          <a:xfrm>
            <a:off x="838200" y="1325563"/>
            <a:ext cx="8336280" cy="5509774"/>
          </a:xfrm>
          <a:prstGeom prst="rect">
            <a:avLst/>
          </a:prstGeom>
        </p:spPr>
      </p:pic>
    </p:spTree>
    <p:extLst>
      <p:ext uri="{BB962C8B-B14F-4D97-AF65-F5344CB8AC3E}">
        <p14:creationId xmlns:p14="http://schemas.microsoft.com/office/powerpoint/2010/main" val="42155781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6532E-CF8F-44C0-AFBE-18569735C5C4}"/>
              </a:ext>
            </a:extLst>
          </p:cNvPr>
          <p:cNvSpPr>
            <a:spLocks noGrp="1"/>
          </p:cNvSpPr>
          <p:nvPr>
            <p:ph type="title"/>
          </p:nvPr>
        </p:nvSpPr>
        <p:spPr>
          <a:xfrm>
            <a:off x="838200" y="0"/>
            <a:ext cx="10515600" cy="1325563"/>
          </a:xfrm>
        </p:spPr>
        <p:txBody>
          <a:bodyPr vert="horz" lIns="91440" tIns="45720" rIns="91440" bIns="45720" rtlCol="0" anchor="ctr">
            <a:normAutofit/>
          </a:bodyPr>
          <a:lstStyle/>
          <a:p>
            <a:r>
              <a:rPr lang="en-SG" b="1" dirty="0"/>
              <a:t>Keyword Structure and Structure</a:t>
            </a:r>
          </a:p>
        </p:txBody>
      </p:sp>
      <p:pic>
        <p:nvPicPr>
          <p:cNvPr id="5" name="Picture 4">
            <a:extLst>
              <a:ext uri="{FF2B5EF4-FFF2-40B4-BE49-F238E27FC236}">
                <a16:creationId xmlns:a16="http://schemas.microsoft.com/office/drawing/2014/main" id="{A9544D57-5265-5784-AF43-BBD01B5C3D02}"/>
              </a:ext>
            </a:extLst>
          </p:cNvPr>
          <p:cNvPicPr>
            <a:picLocks noChangeAspect="1"/>
          </p:cNvPicPr>
          <p:nvPr/>
        </p:nvPicPr>
        <p:blipFill>
          <a:blip r:embed="rId2"/>
          <a:stretch>
            <a:fillRect/>
          </a:stretch>
        </p:blipFill>
        <p:spPr>
          <a:xfrm>
            <a:off x="932652" y="1144159"/>
            <a:ext cx="8394228" cy="5696983"/>
          </a:xfrm>
          <a:prstGeom prst="rect">
            <a:avLst/>
          </a:prstGeom>
        </p:spPr>
      </p:pic>
    </p:spTree>
    <p:extLst>
      <p:ext uri="{BB962C8B-B14F-4D97-AF65-F5344CB8AC3E}">
        <p14:creationId xmlns:p14="http://schemas.microsoft.com/office/powerpoint/2010/main" val="164838256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6894211-669C-A87F-4C25-4435E40A8BBA}"/>
              </a:ext>
            </a:extLst>
          </p:cNvPr>
          <p:cNvSpPr txBox="1">
            <a:spLocks/>
          </p:cNvSpPr>
          <p:nvPr/>
        </p:nvSpPr>
        <p:spPr>
          <a:xfrm>
            <a:off x="838200" y="365126"/>
            <a:ext cx="10515600" cy="74222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SG" b="1" dirty="0"/>
              <a:t>Portfolio Activity 3.4</a:t>
            </a:r>
          </a:p>
        </p:txBody>
      </p:sp>
      <p:pic>
        <p:nvPicPr>
          <p:cNvPr id="9" name="Picture 8">
            <a:extLst>
              <a:ext uri="{FF2B5EF4-FFF2-40B4-BE49-F238E27FC236}">
                <a16:creationId xmlns:a16="http://schemas.microsoft.com/office/drawing/2014/main" id="{6BE4DC58-E709-1741-039E-F1940168C1C6}"/>
              </a:ext>
            </a:extLst>
          </p:cNvPr>
          <p:cNvPicPr>
            <a:picLocks noChangeAspect="1"/>
          </p:cNvPicPr>
          <p:nvPr/>
        </p:nvPicPr>
        <p:blipFill>
          <a:blip r:embed="rId2"/>
          <a:stretch>
            <a:fillRect/>
          </a:stretch>
        </p:blipFill>
        <p:spPr>
          <a:xfrm>
            <a:off x="5887374" y="210413"/>
            <a:ext cx="772574" cy="653143"/>
          </a:xfrm>
          <a:prstGeom prst="rect">
            <a:avLst/>
          </a:prstGeom>
        </p:spPr>
      </p:pic>
      <p:sp>
        <p:nvSpPr>
          <p:cNvPr id="2" name="Rectangle 1">
            <a:extLst>
              <a:ext uri="{FF2B5EF4-FFF2-40B4-BE49-F238E27FC236}">
                <a16:creationId xmlns:a16="http://schemas.microsoft.com/office/drawing/2014/main" id="{A3EE4346-3B86-0048-44C0-8C47E8206E66}"/>
              </a:ext>
            </a:extLst>
          </p:cNvPr>
          <p:cNvSpPr/>
          <p:nvPr/>
        </p:nvSpPr>
        <p:spPr>
          <a:xfrm>
            <a:off x="4577592" y="1527405"/>
            <a:ext cx="3036815" cy="83768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t>[</a:t>
            </a:r>
            <a:r>
              <a:rPr lang="en-US" altLang="zh-CN" dirty="0"/>
              <a:t>Nu </a:t>
            </a:r>
            <a:r>
              <a:rPr lang="en-SG" altLang="zh-CN" dirty="0"/>
              <a:t>Skin</a:t>
            </a:r>
            <a:r>
              <a:rPr lang="en-SG" dirty="0"/>
              <a:t>]</a:t>
            </a:r>
          </a:p>
        </p:txBody>
      </p:sp>
      <p:sp>
        <p:nvSpPr>
          <p:cNvPr id="4" name="Rectangle 3">
            <a:extLst>
              <a:ext uri="{FF2B5EF4-FFF2-40B4-BE49-F238E27FC236}">
                <a16:creationId xmlns:a16="http://schemas.microsoft.com/office/drawing/2014/main" id="{240EE999-0449-38BB-4A74-DD9B532A7779}"/>
              </a:ext>
            </a:extLst>
          </p:cNvPr>
          <p:cNvSpPr/>
          <p:nvPr/>
        </p:nvSpPr>
        <p:spPr>
          <a:xfrm>
            <a:off x="2276213" y="3271706"/>
            <a:ext cx="2038525" cy="679509"/>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t>[Duo Pack]</a:t>
            </a:r>
          </a:p>
        </p:txBody>
      </p:sp>
      <p:cxnSp>
        <p:nvCxnSpPr>
          <p:cNvPr id="5" name="Straight Connector 4">
            <a:extLst>
              <a:ext uri="{FF2B5EF4-FFF2-40B4-BE49-F238E27FC236}">
                <a16:creationId xmlns:a16="http://schemas.microsoft.com/office/drawing/2014/main" id="{A42B78F4-D728-D4F3-B70D-52DBF802B9A2}"/>
              </a:ext>
            </a:extLst>
          </p:cNvPr>
          <p:cNvCxnSpPr>
            <a:cxnSpLocks/>
          </p:cNvCxnSpPr>
          <p:nvPr/>
        </p:nvCxnSpPr>
        <p:spPr>
          <a:xfrm>
            <a:off x="3285958" y="2818702"/>
            <a:ext cx="5730541" cy="623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DBC2974D-51D8-BCCA-0C02-10FFCF9C1A5A}"/>
              </a:ext>
            </a:extLst>
          </p:cNvPr>
          <p:cNvCxnSpPr>
            <a:cxnSpLocks/>
          </p:cNvCxnSpPr>
          <p:nvPr/>
        </p:nvCxnSpPr>
        <p:spPr>
          <a:xfrm>
            <a:off x="6096000" y="2356700"/>
            <a:ext cx="0" cy="46200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75BB974A-5314-8C47-4012-34DEEA93C438}"/>
              </a:ext>
            </a:extLst>
          </p:cNvPr>
          <p:cNvCxnSpPr>
            <a:cxnSpLocks/>
          </p:cNvCxnSpPr>
          <p:nvPr/>
        </p:nvCxnSpPr>
        <p:spPr>
          <a:xfrm>
            <a:off x="3285958" y="2809705"/>
            <a:ext cx="0" cy="46200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F445BB60-B4F4-DD63-6608-944498544D7D}"/>
              </a:ext>
            </a:extLst>
          </p:cNvPr>
          <p:cNvCxnSpPr>
            <a:cxnSpLocks/>
          </p:cNvCxnSpPr>
          <p:nvPr/>
        </p:nvCxnSpPr>
        <p:spPr>
          <a:xfrm>
            <a:off x="9008110" y="2818701"/>
            <a:ext cx="0" cy="46200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396592AA-1776-894D-D7A0-7B578473882A}"/>
              </a:ext>
            </a:extLst>
          </p:cNvPr>
          <p:cNvCxnSpPr>
            <a:cxnSpLocks/>
          </p:cNvCxnSpPr>
          <p:nvPr/>
        </p:nvCxnSpPr>
        <p:spPr>
          <a:xfrm>
            <a:off x="6096000" y="2365089"/>
            <a:ext cx="0" cy="46200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71DAE8C4-7CD4-7A96-CBEE-02D2F00C3078}"/>
              </a:ext>
            </a:extLst>
          </p:cNvPr>
          <p:cNvSpPr/>
          <p:nvPr/>
        </p:nvSpPr>
        <p:spPr>
          <a:xfrm>
            <a:off x="7997237" y="3271705"/>
            <a:ext cx="2038525" cy="679509"/>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t>[Reset]</a:t>
            </a:r>
          </a:p>
        </p:txBody>
      </p:sp>
      <p:sp>
        <p:nvSpPr>
          <p:cNvPr id="19" name="Rectangle 18">
            <a:extLst>
              <a:ext uri="{FF2B5EF4-FFF2-40B4-BE49-F238E27FC236}">
                <a16:creationId xmlns:a16="http://schemas.microsoft.com/office/drawing/2014/main" id="{01510C64-CAD5-94A2-C399-58BA914D4B22}"/>
              </a:ext>
            </a:extLst>
          </p:cNvPr>
          <p:cNvSpPr/>
          <p:nvPr/>
        </p:nvSpPr>
        <p:spPr>
          <a:xfrm>
            <a:off x="1612827" y="4412869"/>
            <a:ext cx="3379819" cy="1677798"/>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t>“Nu Skin Duo Pack”</a:t>
            </a:r>
          </a:p>
          <a:p>
            <a:pPr algn="ctr"/>
            <a:r>
              <a:rPr lang="en-SG" dirty="0"/>
              <a:t>[Nu Skin Duo Pack Cell purification]</a:t>
            </a:r>
          </a:p>
          <a:p>
            <a:pPr algn="ctr"/>
            <a:r>
              <a:rPr lang="en-SG" dirty="0"/>
              <a:t>Nu Skin Duo Pack</a:t>
            </a:r>
          </a:p>
        </p:txBody>
      </p:sp>
      <p:cxnSp>
        <p:nvCxnSpPr>
          <p:cNvPr id="20" name="Straight Connector 19">
            <a:extLst>
              <a:ext uri="{FF2B5EF4-FFF2-40B4-BE49-F238E27FC236}">
                <a16:creationId xmlns:a16="http://schemas.microsoft.com/office/drawing/2014/main" id="{35E3301A-22F5-C2FA-167B-B4FB411F73D0}"/>
              </a:ext>
            </a:extLst>
          </p:cNvPr>
          <p:cNvCxnSpPr>
            <a:cxnSpLocks/>
          </p:cNvCxnSpPr>
          <p:nvPr/>
        </p:nvCxnSpPr>
        <p:spPr>
          <a:xfrm>
            <a:off x="3292949" y="3951215"/>
            <a:ext cx="0" cy="46200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F0DA4F74-6AEB-7E73-3AC6-64AB3035FFD0}"/>
              </a:ext>
            </a:extLst>
          </p:cNvPr>
          <p:cNvSpPr/>
          <p:nvPr/>
        </p:nvSpPr>
        <p:spPr>
          <a:xfrm>
            <a:off x="7326589" y="4412869"/>
            <a:ext cx="3379819" cy="1677798"/>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t>“Nu Skin Reset”</a:t>
            </a:r>
          </a:p>
          <a:p>
            <a:pPr algn="ctr"/>
            <a:r>
              <a:rPr lang="en-SG" dirty="0"/>
              <a:t>[Nu Skin Reset immunity]</a:t>
            </a:r>
          </a:p>
          <a:p>
            <a:pPr algn="ctr"/>
            <a:r>
              <a:rPr lang="en-SG" dirty="0"/>
              <a:t>Nu Skin Reset</a:t>
            </a:r>
          </a:p>
        </p:txBody>
      </p:sp>
      <p:cxnSp>
        <p:nvCxnSpPr>
          <p:cNvPr id="22" name="Straight Connector 21">
            <a:extLst>
              <a:ext uri="{FF2B5EF4-FFF2-40B4-BE49-F238E27FC236}">
                <a16:creationId xmlns:a16="http://schemas.microsoft.com/office/drawing/2014/main" id="{7BB4B269-028B-FF1D-4E3F-057F283E1DD9}"/>
              </a:ext>
            </a:extLst>
          </p:cNvPr>
          <p:cNvCxnSpPr>
            <a:cxnSpLocks/>
          </p:cNvCxnSpPr>
          <p:nvPr/>
        </p:nvCxnSpPr>
        <p:spPr>
          <a:xfrm>
            <a:off x="9016498" y="3956201"/>
            <a:ext cx="0" cy="46200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2471909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6532E-CF8F-44C0-AFBE-18569735C5C4}"/>
              </a:ext>
            </a:extLst>
          </p:cNvPr>
          <p:cNvSpPr>
            <a:spLocks noGrp="1"/>
          </p:cNvSpPr>
          <p:nvPr>
            <p:ph type="title"/>
          </p:nvPr>
        </p:nvSpPr>
        <p:spPr>
          <a:xfrm>
            <a:off x="838200" y="0"/>
            <a:ext cx="10515600" cy="1325563"/>
          </a:xfrm>
        </p:spPr>
        <p:txBody>
          <a:bodyPr vert="horz" lIns="91440" tIns="45720" rIns="91440" bIns="45720" rtlCol="0" anchor="ctr">
            <a:normAutofit/>
          </a:bodyPr>
          <a:lstStyle/>
          <a:p>
            <a:r>
              <a:rPr lang="en-SG" b="1" dirty="0"/>
              <a:t>Keyword Structure and Structure</a:t>
            </a:r>
          </a:p>
        </p:txBody>
      </p:sp>
      <p:sp>
        <p:nvSpPr>
          <p:cNvPr id="4" name="TextBox 3">
            <a:extLst>
              <a:ext uri="{FF2B5EF4-FFF2-40B4-BE49-F238E27FC236}">
                <a16:creationId xmlns:a16="http://schemas.microsoft.com/office/drawing/2014/main" id="{8BA2AF9B-CAF3-EA07-A3A6-87E90A969C14}"/>
              </a:ext>
            </a:extLst>
          </p:cNvPr>
          <p:cNvSpPr txBox="1"/>
          <p:nvPr/>
        </p:nvSpPr>
        <p:spPr>
          <a:xfrm>
            <a:off x="838200" y="1325563"/>
            <a:ext cx="6106160" cy="461665"/>
          </a:xfrm>
          <a:prstGeom prst="rect">
            <a:avLst/>
          </a:prstGeom>
          <a:noFill/>
        </p:spPr>
        <p:txBody>
          <a:bodyPr wrap="square">
            <a:spAutoFit/>
          </a:bodyPr>
          <a:lstStyle/>
          <a:p>
            <a:r>
              <a:rPr lang="en-US" sz="2400" b="1" dirty="0"/>
              <a:t>Google Ads’ Keyword Matching Options:</a:t>
            </a:r>
            <a:endParaRPr lang="en-SG" sz="2400" b="1" dirty="0"/>
          </a:p>
        </p:txBody>
      </p:sp>
      <p:pic>
        <p:nvPicPr>
          <p:cNvPr id="7" name="Picture 6">
            <a:extLst>
              <a:ext uri="{FF2B5EF4-FFF2-40B4-BE49-F238E27FC236}">
                <a16:creationId xmlns:a16="http://schemas.microsoft.com/office/drawing/2014/main" id="{F076F8AF-8C40-AB20-5076-D37B2B0BF0ED}"/>
              </a:ext>
            </a:extLst>
          </p:cNvPr>
          <p:cNvPicPr>
            <a:picLocks noChangeAspect="1"/>
          </p:cNvPicPr>
          <p:nvPr/>
        </p:nvPicPr>
        <p:blipFill>
          <a:blip r:embed="rId3"/>
          <a:stretch>
            <a:fillRect/>
          </a:stretch>
        </p:blipFill>
        <p:spPr>
          <a:xfrm>
            <a:off x="838200" y="2132872"/>
            <a:ext cx="7690588" cy="4420327"/>
          </a:xfrm>
          <a:prstGeom prst="rect">
            <a:avLst/>
          </a:prstGeom>
        </p:spPr>
      </p:pic>
      <p:sp>
        <p:nvSpPr>
          <p:cNvPr id="3" name="Callout: Quad Arrow 2">
            <a:extLst>
              <a:ext uri="{FF2B5EF4-FFF2-40B4-BE49-F238E27FC236}">
                <a16:creationId xmlns:a16="http://schemas.microsoft.com/office/drawing/2014/main" id="{D8B959FE-A419-9DD4-6E40-78898438C1C6}"/>
              </a:ext>
            </a:extLst>
          </p:cNvPr>
          <p:cNvSpPr/>
          <p:nvPr/>
        </p:nvSpPr>
        <p:spPr>
          <a:xfrm>
            <a:off x="10321447" y="5824603"/>
            <a:ext cx="1032353" cy="728596"/>
          </a:xfrm>
          <a:prstGeom prst="quad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273064032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6532E-CF8F-44C0-AFBE-18569735C5C4}"/>
              </a:ext>
            </a:extLst>
          </p:cNvPr>
          <p:cNvSpPr>
            <a:spLocks noGrp="1"/>
          </p:cNvSpPr>
          <p:nvPr>
            <p:ph type="title"/>
          </p:nvPr>
        </p:nvSpPr>
        <p:spPr>
          <a:xfrm>
            <a:off x="838200" y="0"/>
            <a:ext cx="10515600" cy="1325563"/>
          </a:xfrm>
        </p:spPr>
        <p:txBody>
          <a:bodyPr vert="horz" lIns="91440" tIns="45720" rIns="91440" bIns="45720" rtlCol="0" anchor="ctr">
            <a:normAutofit/>
          </a:bodyPr>
          <a:lstStyle/>
          <a:p>
            <a:r>
              <a:rPr lang="en-SG" b="1" dirty="0"/>
              <a:t>Keyword Structure and Structure</a:t>
            </a:r>
          </a:p>
        </p:txBody>
      </p:sp>
      <p:sp>
        <p:nvSpPr>
          <p:cNvPr id="4" name="TextBox 3">
            <a:extLst>
              <a:ext uri="{FF2B5EF4-FFF2-40B4-BE49-F238E27FC236}">
                <a16:creationId xmlns:a16="http://schemas.microsoft.com/office/drawing/2014/main" id="{8BA2AF9B-CAF3-EA07-A3A6-87E90A969C14}"/>
              </a:ext>
            </a:extLst>
          </p:cNvPr>
          <p:cNvSpPr txBox="1"/>
          <p:nvPr/>
        </p:nvSpPr>
        <p:spPr>
          <a:xfrm>
            <a:off x="838200" y="1325563"/>
            <a:ext cx="6106160" cy="461665"/>
          </a:xfrm>
          <a:prstGeom prst="rect">
            <a:avLst/>
          </a:prstGeom>
          <a:noFill/>
        </p:spPr>
        <p:txBody>
          <a:bodyPr wrap="square">
            <a:spAutoFit/>
          </a:bodyPr>
          <a:lstStyle/>
          <a:p>
            <a:r>
              <a:rPr lang="en-US" sz="2400" b="1" dirty="0"/>
              <a:t>Google Ads’ Keyword Matching Options:</a:t>
            </a:r>
            <a:endParaRPr lang="en-SG" sz="2400" b="1" dirty="0"/>
          </a:p>
        </p:txBody>
      </p:sp>
      <p:pic>
        <p:nvPicPr>
          <p:cNvPr id="5" name="Picture 4">
            <a:extLst>
              <a:ext uri="{FF2B5EF4-FFF2-40B4-BE49-F238E27FC236}">
                <a16:creationId xmlns:a16="http://schemas.microsoft.com/office/drawing/2014/main" id="{40964CA4-4710-C840-3105-1FDCDD8B1247}"/>
              </a:ext>
            </a:extLst>
          </p:cNvPr>
          <p:cNvPicPr>
            <a:picLocks noChangeAspect="1"/>
          </p:cNvPicPr>
          <p:nvPr/>
        </p:nvPicPr>
        <p:blipFill>
          <a:blip r:embed="rId2"/>
          <a:stretch>
            <a:fillRect/>
          </a:stretch>
        </p:blipFill>
        <p:spPr>
          <a:xfrm>
            <a:off x="838199" y="2131665"/>
            <a:ext cx="10215401" cy="3182015"/>
          </a:xfrm>
          <a:prstGeom prst="rect">
            <a:avLst/>
          </a:prstGeom>
        </p:spPr>
      </p:pic>
    </p:spTree>
    <p:extLst>
      <p:ext uri="{BB962C8B-B14F-4D97-AF65-F5344CB8AC3E}">
        <p14:creationId xmlns:p14="http://schemas.microsoft.com/office/powerpoint/2010/main" val="4761112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6532E-CF8F-44C0-AFBE-18569735C5C4}"/>
              </a:ext>
            </a:extLst>
          </p:cNvPr>
          <p:cNvSpPr>
            <a:spLocks noGrp="1"/>
          </p:cNvSpPr>
          <p:nvPr>
            <p:ph type="title"/>
          </p:nvPr>
        </p:nvSpPr>
        <p:spPr>
          <a:xfrm>
            <a:off x="838200" y="0"/>
            <a:ext cx="10515600" cy="1325563"/>
          </a:xfrm>
        </p:spPr>
        <p:txBody>
          <a:bodyPr vert="horz" lIns="91440" tIns="45720" rIns="91440" bIns="45720" rtlCol="0" anchor="ctr">
            <a:normAutofit/>
          </a:bodyPr>
          <a:lstStyle/>
          <a:p>
            <a:r>
              <a:rPr lang="en-SG" b="1" dirty="0"/>
              <a:t>Keyword Structure and Structure</a:t>
            </a:r>
          </a:p>
        </p:txBody>
      </p:sp>
      <p:pic>
        <p:nvPicPr>
          <p:cNvPr id="6" name="Picture 5">
            <a:extLst>
              <a:ext uri="{FF2B5EF4-FFF2-40B4-BE49-F238E27FC236}">
                <a16:creationId xmlns:a16="http://schemas.microsoft.com/office/drawing/2014/main" id="{78549369-2669-F61B-F650-348558BC2183}"/>
              </a:ext>
            </a:extLst>
          </p:cNvPr>
          <p:cNvPicPr>
            <a:picLocks noChangeAspect="1"/>
          </p:cNvPicPr>
          <p:nvPr/>
        </p:nvPicPr>
        <p:blipFill>
          <a:blip r:embed="rId2"/>
          <a:stretch>
            <a:fillRect/>
          </a:stretch>
        </p:blipFill>
        <p:spPr>
          <a:xfrm>
            <a:off x="838200" y="1158758"/>
            <a:ext cx="7432040" cy="5495251"/>
          </a:xfrm>
          <a:prstGeom prst="rect">
            <a:avLst/>
          </a:prstGeom>
        </p:spPr>
      </p:pic>
    </p:spTree>
    <p:extLst>
      <p:ext uri="{BB962C8B-B14F-4D97-AF65-F5344CB8AC3E}">
        <p14:creationId xmlns:p14="http://schemas.microsoft.com/office/powerpoint/2010/main" val="21635266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6532E-CF8F-44C0-AFBE-18569735C5C4}"/>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SG" b="1" dirty="0"/>
              <a:t>Search Engine &amp; Advertising</a:t>
            </a:r>
            <a:br>
              <a:rPr lang="en-SG" b="1" dirty="0"/>
            </a:br>
            <a:r>
              <a:rPr lang="en-SG" sz="4000" b="1" dirty="0">
                <a:solidFill>
                  <a:schemeClr val="accent2"/>
                </a:solidFill>
              </a:rPr>
              <a:t>(Search Marketing Approaches)</a:t>
            </a:r>
            <a:endParaRPr lang="en-SG" b="1" dirty="0">
              <a:solidFill>
                <a:schemeClr val="accent2"/>
              </a:solidFill>
            </a:endParaRPr>
          </a:p>
        </p:txBody>
      </p:sp>
      <p:sp>
        <p:nvSpPr>
          <p:cNvPr id="7" name="TextBox 6">
            <a:extLst>
              <a:ext uri="{FF2B5EF4-FFF2-40B4-BE49-F238E27FC236}">
                <a16:creationId xmlns:a16="http://schemas.microsoft.com/office/drawing/2014/main" id="{31E101EB-3253-E858-1C4E-6EDB35A68901}"/>
              </a:ext>
            </a:extLst>
          </p:cNvPr>
          <p:cNvSpPr txBox="1"/>
          <p:nvPr/>
        </p:nvSpPr>
        <p:spPr>
          <a:xfrm>
            <a:off x="1041400" y="2105561"/>
            <a:ext cx="4455160" cy="1323439"/>
          </a:xfrm>
          <a:prstGeom prst="rect">
            <a:avLst/>
          </a:prstGeom>
          <a:noFill/>
        </p:spPr>
        <p:txBody>
          <a:bodyPr wrap="square">
            <a:spAutoFit/>
          </a:bodyPr>
          <a:lstStyle/>
          <a:p>
            <a:r>
              <a:rPr lang="en-US" sz="4000" dirty="0"/>
              <a:t>How to Get Organic Result?</a:t>
            </a:r>
            <a:endParaRPr lang="en-SG" sz="4000" dirty="0"/>
          </a:p>
        </p:txBody>
      </p:sp>
      <p:sp>
        <p:nvSpPr>
          <p:cNvPr id="8" name="TextBox 7">
            <a:extLst>
              <a:ext uri="{FF2B5EF4-FFF2-40B4-BE49-F238E27FC236}">
                <a16:creationId xmlns:a16="http://schemas.microsoft.com/office/drawing/2014/main" id="{EF8F438B-9EAE-ECBB-73D5-B577C6751B45}"/>
              </a:ext>
            </a:extLst>
          </p:cNvPr>
          <p:cNvSpPr txBox="1"/>
          <p:nvPr/>
        </p:nvSpPr>
        <p:spPr>
          <a:xfrm>
            <a:off x="6588760" y="2003961"/>
            <a:ext cx="4282440" cy="1323439"/>
          </a:xfrm>
          <a:prstGeom prst="rect">
            <a:avLst/>
          </a:prstGeom>
          <a:noFill/>
        </p:spPr>
        <p:txBody>
          <a:bodyPr wrap="square">
            <a:spAutoFit/>
          </a:bodyPr>
          <a:lstStyle/>
          <a:p>
            <a:r>
              <a:rPr lang="en-US" sz="4000" dirty="0"/>
              <a:t>How to Get Non- Organic Result?</a:t>
            </a:r>
            <a:endParaRPr lang="en-SG" sz="4000" dirty="0"/>
          </a:p>
        </p:txBody>
      </p:sp>
      <p:sp>
        <p:nvSpPr>
          <p:cNvPr id="6" name="Rectangle 5">
            <a:extLst>
              <a:ext uri="{FF2B5EF4-FFF2-40B4-BE49-F238E27FC236}">
                <a16:creationId xmlns:a16="http://schemas.microsoft.com/office/drawing/2014/main" id="{ACAF15AC-AAAD-6719-C6E0-CE2C29F6A12E}"/>
              </a:ext>
            </a:extLst>
          </p:cNvPr>
          <p:cNvSpPr/>
          <p:nvPr/>
        </p:nvSpPr>
        <p:spPr>
          <a:xfrm>
            <a:off x="1041400" y="3640673"/>
            <a:ext cx="1287917" cy="923330"/>
          </a:xfrm>
          <a:prstGeom prst="rect">
            <a:avLst/>
          </a:prstGeom>
          <a:noFill/>
        </p:spPr>
        <p:txBody>
          <a:bodyPr wrap="none" lIns="91440" tIns="45720" rIns="91440" bIns="45720">
            <a:spAutoFit/>
          </a:bodyPr>
          <a:lstStyle/>
          <a:p>
            <a:pPr algn="ctr"/>
            <a:r>
              <a:rPr lang="en-US" sz="5400" b="0" cap="none" spc="0" dirty="0">
                <a:ln w="0"/>
                <a:solidFill>
                  <a:schemeClr val="accent1"/>
                </a:solidFill>
                <a:effectLst>
                  <a:outerShdw blurRad="38100" dist="25400" dir="5400000" algn="ctr" rotWithShape="0">
                    <a:srgbClr val="6E747A">
                      <a:alpha val="43000"/>
                    </a:srgbClr>
                  </a:outerShdw>
                </a:effectLst>
              </a:rPr>
              <a:t>SEO</a:t>
            </a:r>
          </a:p>
        </p:txBody>
      </p:sp>
      <p:pic>
        <p:nvPicPr>
          <p:cNvPr id="10" name="Picture 9">
            <a:extLst>
              <a:ext uri="{FF2B5EF4-FFF2-40B4-BE49-F238E27FC236}">
                <a16:creationId xmlns:a16="http://schemas.microsoft.com/office/drawing/2014/main" id="{BA812AF0-65B9-765D-B8BF-EB30BA97D0F4}"/>
              </a:ext>
            </a:extLst>
          </p:cNvPr>
          <p:cNvPicPr>
            <a:picLocks noChangeAspect="1"/>
          </p:cNvPicPr>
          <p:nvPr/>
        </p:nvPicPr>
        <p:blipFill>
          <a:blip r:embed="rId2"/>
          <a:stretch>
            <a:fillRect/>
          </a:stretch>
        </p:blipFill>
        <p:spPr>
          <a:xfrm>
            <a:off x="6588760" y="3640673"/>
            <a:ext cx="4146763" cy="2140060"/>
          </a:xfrm>
          <a:prstGeom prst="rect">
            <a:avLst/>
          </a:prstGeom>
        </p:spPr>
      </p:pic>
    </p:spTree>
    <p:extLst>
      <p:ext uri="{BB962C8B-B14F-4D97-AF65-F5344CB8AC3E}">
        <p14:creationId xmlns:p14="http://schemas.microsoft.com/office/powerpoint/2010/main" val="344653168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6532E-CF8F-44C0-AFBE-18569735C5C4}"/>
              </a:ext>
            </a:extLst>
          </p:cNvPr>
          <p:cNvSpPr>
            <a:spLocks noGrp="1"/>
          </p:cNvSpPr>
          <p:nvPr>
            <p:ph type="title"/>
          </p:nvPr>
        </p:nvSpPr>
        <p:spPr>
          <a:xfrm>
            <a:off x="838200" y="365126"/>
            <a:ext cx="10515600" cy="742222"/>
          </a:xfrm>
        </p:spPr>
        <p:txBody>
          <a:bodyPr/>
          <a:lstStyle/>
          <a:p>
            <a:r>
              <a:rPr lang="en-SG" b="1" dirty="0"/>
              <a:t>Portfolio Activity 3.1 to 3.4</a:t>
            </a:r>
          </a:p>
        </p:txBody>
      </p:sp>
      <p:sp>
        <p:nvSpPr>
          <p:cNvPr id="3" name="Rectangle 2">
            <a:extLst>
              <a:ext uri="{FF2B5EF4-FFF2-40B4-BE49-F238E27FC236}">
                <a16:creationId xmlns:a16="http://schemas.microsoft.com/office/drawing/2014/main" id="{B6ED0638-FBCF-40B0-98AE-8F6D95A96BBA}"/>
              </a:ext>
            </a:extLst>
          </p:cNvPr>
          <p:cNvSpPr/>
          <p:nvPr/>
        </p:nvSpPr>
        <p:spPr>
          <a:xfrm>
            <a:off x="578840" y="1107348"/>
            <a:ext cx="11333527" cy="5750652"/>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4" name="TextBox 3">
            <a:extLst>
              <a:ext uri="{FF2B5EF4-FFF2-40B4-BE49-F238E27FC236}">
                <a16:creationId xmlns:a16="http://schemas.microsoft.com/office/drawing/2014/main" id="{34A9CFA3-B840-40E8-AF20-17DB92C70489}"/>
              </a:ext>
            </a:extLst>
          </p:cNvPr>
          <p:cNvSpPr txBox="1"/>
          <p:nvPr/>
        </p:nvSpPr>
        <p:spPr>
          <a:xfrm>
            <a:off x="1069596" y="1292258"/>
            <a:ext cx="10352014" cy="4088170"/>
          </a:xfrm>
          <a:prstGeom prst="rect">
            <a:avLst/>
          </a:prstGeom>
          <a:noFill/>
        </p:spPr>
        <p:txBody>
          <a:bodyPr wrap="square" rtlCol="0">
            <a:spAutoFit/>
          </a:bodyPr>
          <a:lstStyle/>
          <a:p>
            <a:pPr>
              <a:lnSpc>
                <a:spcPct val="150000"/>
              </a:lnSpc>
            </a:pPr>
            <a:r>
              <a:rPr lang="en-SG" sz="3600" b="1" dirty="0"/>
              <a:t>Create a Google Search Ad</a:t>
            </a:r>
          </a:p>
          <a:p>
            <a:pPr marL="285750" indent="-285750">
              <a:lnSpc>
                <a:spcPct val="150000"/>
              </a:lnSpc>
              <a:buFont typeface="Arial" panose="020B0604020202020204" pitchFamily="34" charset="0"/>
              <a:buChar char="•"/>
            </a:pPr>
            <a:r>
              <a:rPr lang="en-US" sz="2800" dirty="0"/>
              <a:t>Use Google Trends and Keyword.io to discover related search keywords </a:t>
            </a:r>
          </a:p>
          <a:p>
            <a:pPr marL="285750" indent="-285750">
              <a:lnSpc>
                <a:spcPct val="150000"/>
              </a:lnSpc>
              <a:buFont typeface="Arial" panose="020B0604020202020204" pitchFamily="34" charset="0"/>
              <a:buChar char="•"/>
            </a:pPr>
            <a:r>
              <a:rPr lang="en-US" sz="2800" dirty="0"/>
              <a:t>Suggest keywords for your product/services </a:t>
            </a:r>
          </a:p>
          <a:p>
            <a:pPr marL="285750" indent="-285750">
              <a:lnSpc>
                <a:spcPct val="150000"/>
              </a:lnSpc>
              <a:buFont typeface="Arial" panose="020B0604020202020204" pitchFamily="34" charset="0"/>
              <a:buChar char="•"/>
            </a:pPr>
            <a:r>
              <a:rPr lang="en-US" sz="2800" dirty="0"/>
              <a:t>Give a campaign name and Ad Group name to an Ad Structure </a:t>
            </a:r>
          </a:p>
          <a:p>
            <a:pPr marL="285750" indent="-285750">
              <a:lnSpc>
                <a:spcPct val="150000"/>
              </a:lnSpc>
              <a:buFont typeface="Arial" panose="020B0604020202020204" pitchFamily="34" charset="0"/>
              <a:buChar char="•"/>
            </a:pPr>
            <a:r>
              <a:rPr lang="en-US" sz="2800" dirty="0"/>
              <a:t>List at least 3 keywords for your Ad </a:t>
            </a:r>
            <a:endParaRPr lang="en-SG" sz="2800" dirty="0"/>
          </a:p>
        </p:txBody>
      </p:sp>
    </p:spTree>
    <p:extLst>
      <p:ext uri="{BB962C8B-B14F-4D97-AF65-F5344CB8AC3E}">
        <p14:creationId xmlns:p14="http://schemas.microsoft.com/office/powerpoint/2010/main" val="89357503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4D6E93-AEA1-A816-A7D8-B6F98EFB7C5C}"/>
              </a:ext>
            </a:extLst>
          </p:cNvPr>
          <p:cNvSpPr txBox="1">
            <a:spLocks/>
          </p:cNvSpPr>
          <p:nvPr/>
        </p:nvSpPr>
        <p:spPr>
          <a:xfrm>
            <a:off x="1524000" y="2557294"/>
            <a:ext cx="9144000" cy="238760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a:ln>
                  <a:noFill/>
                </a:ln>
                <a:solidFill>
                  <a:prstClr val="black"/>
                </a:solidFill>
                <a:effectLst/>
                <a:uLnTx/>
                <a:uFillTx/>
                <a:latin typeface="Calibri Light" panose="020F0302020204030204"/>
                <a:ea typeface="+mj-ea"/>
                <a:cs typeface="+mj-cs"/>
              </a:rPr>
              <a:t>LU4: Google Search Ad</a:t>
            </a:r>
            <a:r>
              <a:rPr lang="en-US" b="1" dirty="0">
                <a:solidFill>
                  <a:prstClr val="black"/>
                </a:solidFill>
                <a:latin typeface="Calibri Light" panose="020F0302020204030204"/>
              </a:rPr>
              <a:t>s</a:t>
            </a:r>
            <a:endParaRPr kumimoji="0" lang="en-SG" sz="4400" b="1" i="0" u="none" strike="noStrike" kern="1200" cap="none" spc="0" normalizeH="0" baseline="0" noProof="0" dirty="0">
              <a:ln>
                <a:noFill/>
              </a:ln>
              <a:solidFill>
                <a:prstClr val="black"/>
              </a:solidFill>
              <a:effectLst/>
              <a:uLnTx/>
              <a:uFillTx/>
              <a:latin typeface="Calibri Light" panose="020F0302020204030204"/>
              <a:ea typeface="+mj-ea"/>
              <a:cs typeface="+mj-cs"/>
            </a:endParaRPr>
          </a:p>
        </p:txBody>
      </p:sp>
    </p:spTree>
    <p:extLst>
      <p:ext uri="{BB962C8B-B14F-4D97-AF65-F5344CB8AC3E}">
        <p14:creationId xmlns:p14="http://schemas.microsoft.com/office/powerpoint/2010/main" val="400822020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6532E-CF8F-44C0-AFBE-18569735C5C4}"/>
              </a:ext>
            </a:extLst>
          </p:cNvPr>
          <p:cNvSpPr>
            <a:spLocks noGrp="1"/>
          </p:cNvSpPr>
          <p:nvPr>
            <p:ph type="title"/>
          </p:nvPr>
        </p:nvSpPr>
        <p:spPr>
          <a:xfrm>
            <a:off x="838200" y="365126"/>
            <a:ext cx="10515600" cy="742222"/>
          </a:xfrm>
        </p:spPr>
        <p:txBody>
          <a:bodyPr/>
          <a:lstStyle/>
          <a:p>
            <a:r>
              <a:rPr lang="en-SG" b="1" dirty="0"/>
              <a:t>Learning Outcomes</a:t>
            </a:r>
          </a:p>
        </p:txBody>
      </p:sp>
      <p:graphicFrame>
        <p:nvGraphicFramePr>
          <p:cNvPr id="4" name="Table 4">
            <a:extLst>
              <a:ext uri="{FF2B5EF4-FFF2-40B4-BE49-F238E27FC236}">
                <a16:creationId xmlns:a16="http://schemas.microsoft.com/office/drawing/2014/main" id="{D42D24FB-0D58-48D4-937F-9B038F5E5BFB}"/>
              </a:ext>
            </a:extLst>
          </p:cNvPr>
          <p:cNvGraphicFramePr>
            <a:graphicFrameLocks noGrp="1"/>
          </p:cNvGraphicFramePr>
          <p:nvPr>
            <p:extLst>
              <p:ext uri="{D42A27DB-BD31-4B8C-83A1-F6EECF244321}">
                <p14:modId xmlns:p14="http://schemas.microsoft.com/office/powerpoint/2010/main" val="2290616014"/>
              </p:ext>
            </p:extLst>
          </p:nvPr>
        </p:nvGraphicFramePr>
        <p:xfrm>
          <a:off x="1191237" y="1607964"/>
          <a:ext cx="10162563" cy="3413760"/>
        </p:xfrm>
        <a:graphic>
          <a:graphicData uri="http://schemas.openxmlformats.org/drawingml/2006/table">
            <a:tbl>
              <a:tblPr firstRow="1" bandRow="1">
                <a:tableStyleId>{B301B821-A1FF-4177-AEE7-76D212191A09}</a:tableStyleId>
              </a:tblPr>
              <a:tblGrid>
                <a:gridCol w="1459684">
                  <a:extLst>
                    <a:ext uri="{9D8B030D-6E8A-4147-A177-3AD203B41FA5}">
                      <a16:colId xmlns:a16="http://schemas.microsoft.com/office/drawing/2014/main" val="4289861089"/>
                    </a:ext>
                  </a:extLst>
                </a:gridCol>
                <a:gridCol w="8702879">
                  <a:extLst>
                    <a:ext uri="{9D8B030D-6E8A-4147-A177-3AD203B41FA5}">
                      <a16:colId xmlns:a16="http://schemas.microsoft.com/office/drawing/2014/main" val="2249423075"/>
                    </a:ext>
                  </a:extLst>
                </a:gridCol>
              </a:tblGrid>
              <a:tr h="370840">
                <a:tc>
                  <a:txBody>
                    <a:bodyPr/>
                    <a:lstStyle/>
                    <a:p>
                      <a:pPr algn="ctr"/>
                      <a:endParaRPr lang="en-SG" sz="3200" dirty="0"/>
                    </a:p>
                  </a:txBody>
                  <a:tcPr/>
                </a:tc>
                <a:tc>
                  <a:txBody>
                    <a:bodyPr/>
                    <a:lstStyle/>
                    <a:p>
                      <a:r>
                        <a:rPr lang="en-SG" sz="3200" dirty="0"/>
                        <a:t>Google Search Ads</a:t>
                      </a:r>
                    </a:p>
                  </a:txBody>
                  <a:tcPr/>
                </a:tc>
                <a:extLst>
                  <a:ext uri="{0D108BD9-81ED-4DB2-BD59-A6C34878D82A}">
                    <a16:rowId xmlns:a16="http://schemas.microsoft.com/office/drawing/2014/main" val="1179310683"/>
                  </a:ext>
                </a:extLst>
              </a:tr>
              <a:tr h="370840">
                <a:tc>
                  <a:txBody>
                    <a:bodyPr/>
                    <a:lstStyle/>
                    <a:p>
                      <a:pPr algn="ctr"/>
                      <a:r>
                        <a:rPr lang="en-SG" sz="2800" b="1" dirty="0"/>
                        <a:t>LO4</a:t>
                      </a:r>
                    </a:p>
                  </a:txBody>
                  <a:tcPr/>
                </a:tc>
                <a:tc>
                  <a:txBody>
                    <a:bodyPr/>
                    <a:lstStyle/>
                    <a:p>
                      <a:r>
                        <a:rPr lang="en-SG" sz="2800" b="1" dirty="0"/>
                        <a:t>Create a Google paid search/display Ad campaign targeting to customer segment</a:t>
                      </a:r>
                    </a:p>
                  </a:txBody>
                  <a:tcPr/>
                </a:tc>
                <a:extLst>
                  <a:ext uri="{0D108BD9-81ED-4DB2-BD59-A6C34878D82A}">
                    <a16:rowId xmlns:a16="http://schemas.microsoft.com/office/drawing/2014/main" val="1019481775"/>
                  </a:ext>
                </a:extLst>
              </a:tr>
              <a:tr h="370840">
                <a:tc>
                  <a:txBody>
                    <a:bodyPr/>
                    <a:lstStyle/>
                    <a:p>
                      <a:pPr algn="ctr"/>
                      <a:r>
                        <a:rPr lang="en-SG" sz="2800" dirty="0"/>
                        <a:t>K5</a:t>
                      </a:r>
                    </a:p>
                  </a:txBody>
                  <a:tcPr/>
                </a:tc>
                <a:tc>
                  <a:txBody>
                    <a:bodyPr/>
                    <a:lstStyle/>
                    <a:p>
                      <a:r>
                        <a:rPr lang="en-SG" sz="2800" dirty="0"/>
                        <a:t>Ad writing techniques</a:t>
                      </a:r>
                    </a:p>
                  </a:txBody>
                  <a:tcPr/>
                </a:tc>
                <a:extLst>
                  <a:ext uri="{0D108BD9-81ED-4DB2-BD59-A6C34878D82A}">
                    <a16:rowId xmlns:a16="http://schemas.microsoft.com/office/drawing/2014/main" val="2885490026"/>
                  </a:ext>
                </a:extLst>
              </a:tr>
              <a:tr h="370840">
                <a:tc>
                  <a:txBody>
                    <a:bodyPr/>
                    <a:lstStyle/>
                    <a:p>
                      <a:pPr algn="ctr"/>
                      <a:r>
                        <a:rPr lang="en-SG" sz="2800" dirty="0"/>
                        <a:t>A4</a:t>
                      </a:r>
                    </a:p>
                  </a:txBody>
                  <a:tcPr/>
                </a:tc>
                <a:tc>
                  <a:txBody>
                    <a:bodyPr/>
                    <a:lstStyle/>
                    <a:p>
                      <a:r>
                        <a:rPr lang="en-SG" sz="2800" dirty="0"/>
                        <a:t>Provide recommendations and execute strategies for keyword opportunities, campaign structuring, targeting, display network, and other facets of paid search</a:t>
                      </a:r>
                    </a:p>
                  </a:txBody>
                  <a:tcPr/>
                </a:tc>
                <a:extLst>
                  <a:ext uri="{0D108BD9-81ED-4DB2-BD59-A6C34878D82A}">
                    <a16:rowId xmlns:a16="http://schemas.microsoft.com/office/drawing/2014/main" val="1827854430"/>
                  </a:ext>
                </a:extLst>
              </a:tr>
            </a:tbl>
          </a:graphicData>
        </a:graphic>
      </p:graphicFrame>
    </p:spTree>
    <p:extLst>
      <p:ext uri="{BB962C8B-B14F-4D97-AF65-F5344CB8AC3E}">
        <p14:creationId xmlns:p14="http://schemas.microsoft.com/office/powerpoint/2010/main" val="36768762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6532E-CF8F-44C0-AFBE-18569735C5C4}"/>
              </a:ext>
            </a:extLst>
          </p:cNvPr>
          <p:cNvSpPr>
            <a:spLocks noGrp="1"/>
          </p:cNvSpPr>
          <p:nvPr>
            <p:ph type="title"/>
          </p:nvPr>
        </p:nvSpPr>
        <p:spPr>
          <a:xfrm>
            <a:off x="838200" y="365126"/>
            <a:ext cx="10515600" cy="742222"/>
          </a:xfrm>
        </p:spPr>
        <p:txBody>
          <a:bodyPr/>
          <a:lstStyle/>
          <a:p>
            <a:r>
              <a:rPr lang="en-SG" b="1" dirty="0"/>
              <a:t>Topics – LU4</a:t>
            </a:r>
          </a:p>
        </p:txBody>
      </p:sp>
      <p:graphicFrame>
        <p:nvGraphicFramePr>
          <p:cNvPr id="4" name="Table 4">
            <a:extLst>
              <a:ext uri="{FF2B5EF4-FFF2-40B4-BE49-F238E27FC236}">
                <a16:creationId xmlns:a16="http://schemas.microsoft.com/office/drawing/2014/main" id="{D42D24FB-0D58-48D4-937F-9B038F5E5BFB}"/>
              </a:ext>
            </a:extLst>
          </p:cNvPr>
          <p:cNvGraphicFramePr>
            <a:graphicFrameLocks noGrp="1"/>
          </p:cNvGraphicFramePr>
          <p:nvPr>
            <p:extLst>
              <p:ext uri="{D42A27DB-BD31-4B8C-83A1-F6EECF244321}">
                <p14:modId xmlns:p14="http://schemas.microsoft.com/office/powerpoint/2010/main" val="4171736200"/>
              </p:ext>
            </p:extLst>
          </p:nvPr>
        </p:nvGraphicFramePr>
        <p:xfrm>
          <a:off x="1897309" y="1783080"/>
          <a:ext cx="8397381" cy="2316480"/>
        </p:xfrm>
        <a:graphic>
          <a:graphicData uri="http://schemas.openxmlformats.org/drawingml/2006/table">
            <a:tbl>
              <a:tblPr firstRow="1" bandRow="1">
                <a:tableStyleId>{B301B821-A1FF-4177-AEE7-76D212191A09}</a:tableStyleId>
              </a:tblPr>
              <a:tblGrid>
                <a:gridCol w="1466676">
                  <a:extLst>
                    <a:ext uri="{9D8B030D-6E8A-4147-A177-3AD203B41FA5}">
                      <a16:colId xmlns:a16="http://schemas.microsoft.com/office/drawing/2014/main" val="4289861089"/>
                    </a:ext>
                  </a:extLst>
                </a:gridCol>
                <a:gridCol w="6930705">
                  <a:extLst>
                    <a:ext uri="{9D8B030D-6E8A-4147-A177-3AD203B41FA5}">
                      <a16:colId xmlns:a16="http://schemas.microsoft.com/office/drawing/2014/main" val="2249423075"/>
                    </a:ext>
                  </a:extLst>
                </a:gridCol>
              </a:tblGrid>
              <a:tr h="370840">
                <a:tc>
                  <a:txBody>
                    <a:bodyPr/>
                    <a:lstStyle/>
                    <a:p>
                      <a:pPr algn="ctr"/>
                      <a:endParaRPr lang="en-SG" sz="3200" dirty="0"/>
                    </a:p>
                  </a:txBody>
                  <a:tcPr/>
                </a:tc>
                <a:tc>
                  <a:txBody>
                    <a:bodyPr/>
                    <a:lstStyle/>
                    <a:p>
                      <a:r>
                        <a:rPr lang="en-SG" sz="3200" dirty="0"/>
                        <a:t>Google Search Ads</a:t>
                      </a:r>
                    </a:p>
                  </a:txBody>
                  <a:tcPr/>
                </a:tc>
                <a:extLst>
                  <a:ext uri="{0D108BD9-81ED-4DB2-BD59-A6C34878D82A}">
                    <a16:rowId xmlns:a16="http://schemas.microsoft.com/office/drawing/2014/main" val="1179310683"/>
                  </a:ext>
                </a:extLst>
              </a:tr>
              <a:tr h="370840">
                <a:tc>
                  <a:txBody>
                    <a:bodyPr/>
                    <a:lstStyle/>
                    <a:p>
                      <a:pPr algn="ctr"/>
                      <a:r>
                        <a:rPr lang="en-SG" sz="3200" dirty="0"/>
                        <a:t>4.1</a:t>
                      </a:r>
                    </a:p>
                  </a:txBody>
                  <a:tcPr/>
                </a:tc>
                <a:tc>
                  <a:txBody>
                    <a:bodyPr/>
                    <a:lstStyle/>
                    <a:p>
                      <a:r>
                        <a:rPr lang="en-SG" sz="3200" dirty="0"/>
                        <a:t>Google Ads setup</a:t>
                      </a:r>
                    </a:p>
                  </a:txBody>
                  <a:tcPr/>
                </a:tc>
                <a:extLst>
                  <a:ext uri="{0D108BD9-81ED-4DB2-BD59-A6C34878D82A}">
                    <a16:rowId xmlns:a16="http://schemas.microsoft.com/office/drawing/2014/main" val="1019481775"/>
                  </a:ext>
                </a:extLst>
              </a:tr>
              <a:tr h="370840">
                <a:tc>
                  <a:txBody>
                    <a:bodyPr/>
                    <a:lstStyle/>
                    <a:p>
                      <a:pPr algn="ctr"/>
                      <a:r>
                        <a:rPr lang="en-SG" sz="3200" dirty="0"/>
                        <a:t>4.2</a:t>
                      </a:r>
                    </a:p>
                  </a:txBody>
                  <a:tcPr/>
                </a:tc>
                <a:tc>
                  <a:txBody>
                    <a:bodyPr/>
                    <a:lstStyle/>
                    <a:p>
                      <a:r>
                        <a:rPr lang="en-SG" sz="3200" dirty="0"/>
                        <a:t>Google Ads dashboard</a:t>
                      </a:r>
                    </a:p>
                  </a:txBody>
                  <a:tcPr/>
                </a:tc>
                <a:extLst>
                  <a:ext uri="{0D108BD9-81ED-4DB2-BD59-A6C34878D82A}">
                    <a16:rowId xmlns:a16="http://schemas.microsoft.com/office/drawing/2014/main" val="2885490026"/>
                  </a:ext>
                </a:extLst>
              </a:tr>
              <a:tr h="370840">
                <a:tc>
                  <a:txBody>
                    <a:bodyPr/>
                    <a:lstStyle/>
                    <a:p>
                      <a:pPr algn="ctr"/>
                      <a:r>
                        <a:rPr lang="en-SG" sz="3200" dirty="0"/>
                        <a:t>4.3</a:t>
                      </a:r>
                    </a:p>
                  </a:txBody>
                  <a:tcPr/>
                </a:tc>
                <a:tc>
                  <a:txBody>
                    <a:bodyPr/>
                    <a:lstStyle/>
                    <a:p>
                      <a:r>
                        <a:rPr lang="en-SG" sz="3200" i="0" dirty="0"/>
                        <a:t>Google Ads campaign</a:t>
                      </a:r>
                    </a:p>
                  </a:txBody>
                  <a:tcPr/>
                </a:tc>
                <a:extLst>
                  <a:ext uri="{0D108BD9-81ED-4DB2-BD59-A6C34878D82A}">
                    <a16:rowId xmlns:a16="http://schemas.microsoft.com/office/drawing/2014/main" val="926478294"/>
                  </a:ext>
                </a:extLst>
              </a:tr>
            </a:tbl>
          </a:graphicData>
        </a:graphic>
      </p:graphicFrame>
    </p:spTree>
    <p:extLst>
      <p:ext uri="{BB962C8B-B14F-4D97-AF65-F5344CB8AC3E}">
        <p14:creationId xmlns:p14="http://schemas.microsoft.com/office/powerpoint/2010/main" val="323796904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6532E-CF8F-44C0-AFBE-18569735C5C4}"/>
              </a:ext>
            </a:extLst>
          </p:cNvPr>
          <p:cNvSpPr>
            <a:spLocks noGrp="1"/>
          </p:cNvSpPr>
          <p:nvPr>
            <p:ph type="title"/>
          </p:nvPr>
        </p:nvSpPr>
        <p:spPr>
          <a:xfrm>
            <a:off x="838200" y="0"/>
            <a:ext cx="10515600" cy="1325563"/>
          </a:xfrm>
        </p:spPr>
        <p:txBody>
          <a:bodyPr vert="horz" lIns="91440" tIns="45720" rIns="91440" bIns="45720" rtlCol="0" anchor="ctr">
            <a:normAutofit/>
          </a:bodyPr>
          <a:lstStyle/>
          <a:p>
            <a:r>
              <a:rPr lang="en-SG" b="1" dirty="0"/>
              <a:t>Google Ads Setup</a:t>
            </a:r>
          </a:p>
        </p:txBody>
      </p:sp>
      <p:pic>
        <p:nvPicPr>
          <p:cNvPr id="4" name="Picture 3">
            <a:extLst>
              <a:ext uri="{FF2B5EF4-FFF2-40B4-BE49-F238E27FC236}">
                <a16:creationId xmlns:a16="http://schemas.microsoft.com/office/drawing/2014/main" id="{605DB7A4-6922-4C64-C669-BD123FF02FBA}"/>
              </a:ext>
            </a:extLst>
          </p:cNvPr>
          <p:cNvPicPr>
            <a:picLocks noChangeAspect="1"/>
          </p:cNvPicPr>
          <p:nvPr/>
        </p:nvPicPr>
        <p:blipFill>
          <a:blip r:embed="rId2"/>
          <a:stretch>
            <a:fillRect/>
          </a:stretch>
        </p:blipFill>
        <p:spPr>
          <a:xfrm>
            <a:off x="996160" y="1325563"/>
            <a:ext cx="9386238" cy="4648517"/>
          </a:xfrm>
          <a:prstGeom prst="rect">
            <a:avLst/>
          </a:prstGeom>
        </p:spPr>
      </p:pic>
    </p:spTree>
    <p:extLst>
      <p:ext uri="{BB962C8B-B14F-4D97-AF65-F5344CB8AC3E}">
        <p14:creationId xmlns:p14="http://schemas.microsoft.com/office/powerpoint/2010/main" val="390971567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6532E-CF8F-44C0-AFBE-18569735C5C4}"/>
              </a:ext>
            </a:extLst>
          </p:cNvPr>
          <p:cNvSpPr>
            <a:spLocks noGrp="1"/>
          </p:cNvSpPr>
          <p:nvPr>
            <p:ph type="title"/>
          </p:nvPr>
        </p:nvSpPr>
        <p:spPr>
          <a:xfrm>
            <a:off x="838200" y="0"/>
            <a:ext cx="10515600" cy="1325563"/>
          </a:xfrm>
        </p:spPr>
        <p:txBody>
          <a:bodyPr vert="horz" lIns="91440" tIns="45720" rIns="91440" bIns="45720" rtlCol="0" anchor="ctr">
            <a:normAutofit/>
          </a:bodyPr>
          <a:lstStyle/>
          <a:p>
            <a:r>
              <a:rPr lang="en-SG" b="1" dirty="0"/>
              <a:t>Google Ads Setup</a:t>
            </a:r>
          </a:p>
        </p:txBody>
      </p:sp>
      <p:pic>
        <p:nvPicPr>
          <p:cNvPr id="5" name="Picture 4">
            <a:extLst>
              <a:ext uri="{FF2B5EF4-FFF2-40B4-BE49-F238E27FC236}">
                <a16:creationId xmlns:a16="http://schemas.microsoft.com/office/drawing/2014/main" id="{F7DC2581-C36B-C4B1-BA1A-BF39CD5B14BE}"/>
              </a:ext>
            </a:extLst>
          </p:cNvPr>
          <p:cNvPicPr>
            <a:picLocks noChangeAspect="1"/>
          </p:cNvPicPr>
          <p:nvPr/>
        </p:nvPicPr>
        <p:blipFill>
          <a:blip r:embed="rId2"/>
          <a:stretch>
            <a:fillRect/>
          </a:stretch>
        </p:blipFill>
        <p:spPr>
          <a:xfrm>
            <a:off x="944731" y="1325562"/>
            <a:ext cx="9139200" cy="4739957"/>
          </a:xfrm>
          <a:prstGeom prst="rect">
            <a:avLst/>
          </a:prstGeom>
        </p:spPr>
      </p:pic>
    </p:spTree>
    <p:extLst>
      <p:ext uri="{BB962C8B-B14F-4D97-AF65-F5344CB8AC3E}">
        <p14:creationId xmlns:p14="http://schemas.microsoft.com/office/powerpoint/2010/main" val="375374914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6532E-CF8F-44C0-AFBE-18569735C5C4}"/>
              </a:ext>
            </a:extLst>
          </p:cNvPr>
          <p:cNvSpPr>
            <a:spLocks noGrp="1"/>
          </p:cNvSpPr>
          <p:nvPr>
            <p:ph type="title"/>
          </p:nvPr>
        </p:nvSpPr>
        <p:spPr>
          <a:xfrm>
            <a:off x="838200" y="0"/>
            <a:ext cx="10515600" cy="1325563"/>
          </a:xfrm>
        </p:spPr>
        <p:txBody>
          <a:bodyPr vert="horz" lIns="91440" tIns="45720" rIns="91440" bIns="45720" rtlCol="0" anchor="ctr">
            <a:normAutofit/>
          </a:bodyPr>
          <a:lstStyle/>
          <a:p>
            <a:r>
              <a:rPr lang="en-SG" b="1" dirty="0"/>
              <a:t>Google Ads Setup</a:t>
            </a:r>
          </a:p>
        </p:txBody>
      </p:sp>
      <p:pic>
        <p:nvPicPr>
          <p:cNvPr id="4" name="Picture 3">
            <a:extLst>
              <a:ext uri="{FF2B5EF4-FFF2-40B4-BE49-F238E27FC236}">
                <a16:creationId xmlns:a16="http://schemas.microsoft.com/office/drawing/2014/main" id="{8D84BB55-D529-28F1-6891-4DD2AE228216}"/>
              </a:ext>
            </a:extLst>
          </p:cNvPr>
          <p:cNvPicPr>
            <a:picLocks noChangeAspect="1"/>
          </p:cNvPicPr>
          <p:nvPr/>
        </p:nvPicPr>
        <p:blipFill>
          <a:blip r:embed="rId2"/>
          <a:stretch>
            <a:fillRect/>
          </a:stretch>
        </p:blipFill>
        <p:spPr>
          <a:xfrm>
            <a:off x="964427" y="1361122"/>
            <a:ext cx="7901654" cy="4694237"/>
          </a:xfrm>
          <a:prstGeom prst="rect">
            <a:avLst/>
          </a:prstGeom>
        </p:spPr>
      </p:pic>
    </p:spTree>
    <p:extLst>
      <p:ext uri="{BB962C8B-B14F-4D97-AF65-F5344CB8AC3E}">
        <p14:creationId xmlns:p14="http://schemas.microsoft.com/office/powerpoint/2010/main" val="383378359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6532E-CF8F-44C0-AFBE-18569735C5C4}"/>
              </a:ext>
            </a:extLst>
          </p:cNvPr>
          <p:cNvSpPr>
            <a:spLocks noGrp="1"/>
          </p:cNvSpPr>
          <p:nvPr>
            <p:ph type="title"/>
          </p:nvPr>
        </p:nvSpPr>
        <p:spPr>
          <a:xfrm>
            <a:off x="838200" y="0"/>
            <a:ext cx="10515600" cy="1325563"/>
          </a:xfrm>
        </p:spPr>
        <p:txBody>
          <a:bodyPr vert="horz" lIns="91440" tIns="45720" rIns="91440" bIns="45720" rtlCol="0" anchor="ctr">
            <a:normAutofit/>
          </a:bodyPr>
          <a:lstStyle/>
          <a:p>
            <a:r>
              <a:rPr lang="en-SG" b="1" dirty="0"/>
              <a:t>Google Ads Setup</a:t>
            </a:r>
          </a:p>
        </p:txBody>
      </p:sp>
      <p:pic>
        <p:nvPicPr>
          <p:cNvPr id="5" name="Picture 4">
            <a:extLst>
              <a:ext uri="{FF2B5EF4-FFF2-40B4-BE49-F238E27FC236}">
                <a16:creationId xmlns:a16="http://schemas.microsoft.com/office/drawing/2014/main" id="{30643D34-DC8A-5662-2D3A-C3F849317A73}"/>
              </a:ext>
            </a:extLst>
          </p:cNvPr>
          <p:cNvPicPr>
            <a:picLocks noChangeAspect="1"/>
          </p:cNvPicPr>
          <p:nvPr/>
        </p:nvPicPr>
        <p:blipFill>
          <a:blip r:embed="rId2"/>
          <a:stretch>
            <a:fillRect/>
          </a:stretch>
        </p:blipFill>
        <p:spPr>
          <a:xfrm>
            <a:off x="909320" y="1325563"/>
            <a:ext cx="8763000" cy="5277060"/>
          </a:xfrm>
          <a:prstGeom prst="rect">
            <a:avLst/>
          </a:prstGeom>
        </p:spPr>
      </p:pic>
    </p:spTree>
    <p:extLst>
      <p:ext uri="{BB962C8B-B14F-4D97-AF65-F5344CB8AC3E}">
        <p14:creationId xmlns:p14="http://schemas.microsoft.com/office/powerpoint/2010/main" val="309837915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6532E-CF8F-44C0-AFBE-18569735C5C4}"/>
              </a:ext>
            </a:extLst>
          </p:cNvPr>
          <p:cNvSpPr>
            <a:spLocks noGrp="1"/>
          </p:cNvSpPr>
          <p:nvPr>
            <p:ph type="title"/>
          </p:nvPr>
        </p:nvSpPr>
        <p:spPr>
          <a:xfrm>
            <a:off x="838200" y="0"/>
            <a:ext cx="10515600" cy="1325563"/>
          </a:xfrm>
        </p:spPr>
        <p:txBody>
          <a:bodyPr vert="horz" lIns="91440" tIns="45720" rIns="91440" bIns="45720" rtlCol="0" anchor="ctr">
            <a:normAutofit/>
          </a:bodyPr>
          <a:lstStyle/>
          <a:p>
            <a:r>
              <a:rPr lang="en-SG" b="1" dirty="0"/>
              <a:t>Google Ads Setup</a:t>
            </a:r>
          </a:p>
        </p:txBody>
      </p:sp>
      <p:pic>
        <p:nvPicPr>
          <p:cNvPr id="4" name="Picture 3">
            <a:extLst>
              <a:ext uri="{FF2B5EF4-FFF2-40B4-BE49-F238E27FC236}">
                <a16:creationId xmlns:a16="http://schemas.microsoft.com/office/drawing/2014/main" id="{8837D934-27B0-9AE9-1554-2AD193BFADEC}"/>
              </a:ext>
            </a:extLst>
          </p:cNvPr>
          <p:cNvPicPr>
            <a:picLocks noChangeAspect="1"/>
          </p:cNvPicPr>
          <p:nvPr/>
        </p:nvPicPr>
        <p:blipFill>
          <a:blip r:embed="rId2"/>
          <a:stretch>
            <a:fillRect/>
          </a:stretch>
        </p:blipFill>
        <p:spPr>
          <a:xfrm>
            <a:off x="975834" y="1113679"/>
            <a:ext cx="7609365" cy="5269815"/>
          </a:xfrm>
          <a:prstGeom prst="rect">
            <a:avLst/>
          </a:prstGeom>
        </p:spPr>
      </p:pic>
    </p:spTree>
    <p:extLst>
      <p:ext uri="{BB962C8B-B14F-4D97-AF65-F5344CB8AC3E}">
        <p14:creationId xmlns:p14="http://schemas.microsoft.com/office/powerpoint/2010/main" val="198858349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6532E-CF8F-44C0-AFBE-18569735C5C4}"/>
              </a:ext>
            </a:extLst>
          </p:cNvPr>
          <p:cNvSpPr>
            <a:spLocks noGrp="1"/>
          </p:cNvSpPr>
          <p:nvPr>
            <p:ph type="title"/>
          </p:nvPr>
        </p:nvSpPr>
        <p:spPr>
          <a:xfrm>
            <a:off x="838200" y="0"/>
            <a:ext cx="10515600" cy="1325563"/>
          </a:xfrm>
        </p:spPr>
        <p:txBody>
          <a:bodyPr vert="horz" lIns="91440" tIns="45720" rIns="91440" bIns="45720" rtlCol="0" anchor="ctr">
            <a:normAutofit/>
          </a:bodyPr>
          <a:lstStyle/>
          <a:p>
            <a:r>
              <a:rPr lang="en-SG" b="1" dirty="0"/>
              <a:t>Google Ads Setup</a:t>
            </a:r>
          </a:p>
        </p:txBody>
      </p:sp>
      <p:pic>
        <p:nvPicPr>
          <p:cNvPr id="5" name="Picture 4">
            <a:extLst>
              <a:ext uri="{FF2B5EF4-FFF2-40B4-BE49-F238E27FC236}">
                <a16:creationId xmlns:a16="http://schemas.microsoft.com/office/drawing/2014/main" id="{3077E14F-8A45-18FD-6383-A45A92B89DCC}"/>
              </a:ext>
            </a:extLst>
          </p:cNvPr>
          <p:cNvPicPr>
            <a:picLocks noChangeAspect="1"/>
          </p:cNvPicPr>
          <p:nvPr/>
        </p:nvPicPr>
        <p:blipFill>
          <a:blip r:embed="rId2"/>
          <a:stretch>
            <a:fillRect/>
          </a:stretch>
        </p:blipFill>
        <p:spPr>
          <a:xfrm>
            <a:off x="987266" y="1107336"/>
            <a:ext cx="8318595" cy="5425544"/>
          </a:xfrm>
          <a:prstGeom prst="rect">
            <a:avLst/>
          </a:prstGeom>
        </p:spPr>
      </p:pic>
    </p:spTree>
    <p:extLst>
      <p:ext uri="{BB962C8B-B14F-4D97-AF65-F5344CB8AC3E}">
        <p14:creationId xmlns:p14="http://schemas.microsoft.com/office/powerpoint/2010/main" val="102743098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M Template.potx" id="{EE2E57E3-6100-46CB-8CA4-89786D31FC37}" vid="{8440CCFB-D5BC-4FBA-BEDA-04DEB9D061B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Genetic PowerPoint Template</Template>
  <TotalTime>11255</TotalTime>
  <Words>3479</Words>
  <Application>Microsoft Office PowerPoint</Application>
  <PresentationFormat>Widescreen</PresentationFormat>
  <Paragraphs>592</Paragraphs>
  <Slides>228</Slides>
  <Notes>27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228</vt:i4>
      </vt:variant>
    </vt:vector>
  </HeadingPairs>
  <TitlesOfParts>
    <vt:vector size="234" baseType="lpstr">
      <vt:lpstr>Arial</vt:lpstr>
      <vt:lpstr>Arial Unicode MS</vt:lpstr>
      <vt:lpstr>Calibri</vt:lpstr>
      <vt:lpstr>Calibri Light</vt:lpstr>
      <vt:lpstr>Söhne</vt:lpstr>
      <vt:lpstr>Office Theme</vt:lpstr>
      <vt:lpstr>DM2004: Online Advertising and Analytics</vt:lpstr>
      <vt:lpstr>Learning Outcomes</vt:lpstr>
      <vt:lpstr>Learning Units</vt:lpstr>
      <vt:lpstr>Topics – LU1</vt:lpstr>
      <vt:lpstr>1.1 Introduction to Online Advertising</vt:lpstr>
      <vt:lpstr>1.1 Introduction to Online Advertising (Search Marketing Approaches)</vt:lpstr>
      <vt:lpstr>1.1 Introduction to Online Advertising (Search Marketing Approaches)</vt:lpstr>
      <vt:lpstr>1.1 Introduction to Online Advertising (Search Marketing Approaches)</vt:lpstr>
      <vt:lpstr>Search Engine &amp; Advertising (Search Marketing Approaches)</vt:lpstr>
      <vt:lpstr>1.1 Introduction to Online Advertising (Search Marketing Approaches)</vt:lpstr>
      <vt:lpstr>1.1 Introduction to Online Advertising (Search Marketing Approaches)</vt:lpstr>
      <vt:lpstr>1.1 Introduction to Online Advertising (Search Marketing Approaches)</vt:lpstr>
      <vt:lpstr>1.1 Introduction to Online Advertising (Search Engine Marketing)</vt:lpstr>
      <vt:lpstr>1.1 Introduction to Online Advertising (Search Engine Marketing)</vt:lpstr>
      <vt:lpstr>1.1 Introduction to Online Advertising (Search Engine Marketing)</vt:lpstr>
      <vt:lpstr>1.1 Introduction to Online Advertising (Search Engine Marketing)</vt:lpstr>
      <vt:lpstr>1.1 Introduction to Online Advertising (Search Engine Marketing)</vt:lpstr>
      <vt:lpstr>1.1 Introduction to Online Advertising (Search Engine Marketing)</vt:lpstr>
      <vt:lpstr>1.1 Introduction to Online Advertising (Search Engine Marketing)</vt:lpstr>
      <vt:lpstr>1.1 Introduction to Online Advertising (Search Engine Marketing)</vt:lpstr>
      <vt:lpstr>1.1 Introduction to Online Advertising (Search Engine Marketing)</vt:lpstr>
      <vt:lpstr>1.1 Introduction to Online Advertising How Search Engine Works?</vt:lpstr>
      <vt:lpstr>1.1 Introduction to Online Advertising How Search Engine Works?</vt:lpstr>
      <vt:lpstr>1.1 Introduction to Online Advertising How Search Engine Works?</vt:lpstr>
      <vt:lpstr>1.1 Introduction to Online Advertising How Search Engine Works?</vt:lpstr>
      <vt:lpstr>1.1 Introduction to Online Advertising How Search Engine Works?</vt:lpstr>
      <vt:lpstr>1.1 Introduction to Online Advertising How Search Engine Works?</vt:lpstr>
      <vt:lpstr>1.1 Introduction to Online Advertising How Search Engine Works?</vt:lpstr>
      <vt:lpstr>1.1 Introduction to Online Advertising How Search Engine Works?</vt:lpstr>
      <vt:lpstr>How Search Engine Works?</vt:lpstr>
      <vt:lpstr>Digital Advertising Types, Trends, Insights</vt:lpstr>
      <vt:lpstr>Digital Advertising Types, Trends, Insights</vt:lpstr>
      <vt:lpstr>Digital Advertising Types, Trends, Insights</vt:lpstr>
      <vt:lpstr>Digital Advertising Types, Trends, Insights</vt:lpstr>
      <vt:lpstr>Digital Advertising Types, Trends, Insights</vt:lpstr>
      <vt:lpstr>Digital Advertising Types, Trends, Insights</vt:lpstr>
      <vt:lpstr>Digital Advertising Types, Trends, Insights</vt:lpstr>
      <vt:lpstr>Digital Advertising Types, Trends, Insights</vt:lpstr>
      <vt:lpstr>Digital Advertising Types, Trends, Insights</vt:lpstr>
      <vt:lpstr>Digital Advertising Types, Trends, Insights</vt:lpstr>
      <vt:lpstr>Pay-Per-Click Advertising</vt:lpstr>
      <vt:lpstr>Characteristics of Search Advertising  Platform or Channels (Google Ads)</vt:lpstr>
      <vt:lpstr>Characteristics of Search Advertising  Platform or Channels (Google Ads)</vt:lpstr>
      <vt:lpstr>Characteristics of Search Advertising  Platform or Channels (Bing Ads)</vt:lpstr>
      <vt:lpstr>Characteristics of Search Advertising  Platform or Channels (Bing Ads)</vt:lpstr>
      <vt:lpstr>PowerPoint Presentation</vt:lpstr>
      <vt:lpstr>Learning Outcomes</vt:lpstr>
      <vt:lpstr>Topics – LU2</vt:lpstr>
      <vt:lpstr>PPC Campaign Strategy</vt:lpstr>
      <vt:lpstr>PPC Campaign Strategy</vt:lpstr>
      <vt:lpstr>Product Features and Benefits</vt:lpstr>
      <vt:lpstr>Product Features and Benefits</vt:lpstr>
      <vt:lpstr>Product Features and Benefits</vt:lpstr>
      <vt:lpstr>Product Features and Benefits</vt:lpstr>
      <vt:lpstr>Audience Characteristics</vt:lpstr>
      <vt:lpstr>Audience Characteristics</vt:lpstr>
      <vt:lpstr>Audience Characteristics</vt:lpstr>
      <vt:lpstr>Audience Characteristics</vt:lpstr>
      <vt:lpstr>Audience Characteristics</vt:lpstr>
      <vt:lpstr>Audience Characteristics</vt:lpstr>
      <vt:lpstr>Competitor Analysis</vt:lpstr>
      <vt:lpstr>SMART Goals</vt:lpstr>
      <vt:lpstr>SMART Goals</vt:lpstr>
      <vt:lpstr>SMART Goals</vt:lpstr>
      <vt:lpstr>Unique Selling Point &amp; Marketing Message </vt:lpstr>
      <vt:lpstr>Unique Selling Point &amp; Marketing Message (Sample) </vt:lpstr>
      <vt:lpstr>Portfolio Activity </vt:lpstr>
      <vt:lpstr>PowerPoint Presentation</vt:lpstr>
      <vt:lpstr>Learning Outcomes</vt:lpstr>
      <vt:lpstr>Topics – LU3</vt:lpstr>
      <vt:lpstr>Google Ads</vt:lpstr>
      <vt:lpstr>Google Ads</vt:lpstr>
      <vt:lpstr>Ad Group Structure</vt:lpstr>
      <vt:lpstr>Keyword Structure and Structure</vt:lpstr>
      <vt:lpstr>Keyword Structure and Structure</vt:lpstr>
      <vt:lpstr>Keyword Structure and Structure</vt:lpstr>
      <vt:lpstr>Keyword Structure and Structure</vt:lpstr>
      <vt:lpstr>Keyword Structure and Structure</vt:lpstr>
      <vt:lpstr>Use Google Trends to discover related search keywords. Screenshot the comparison trend data based on your products/services and paste here.</vt:lpstr>
      <vt:lpstr>Use Google Trends to discover related search keywords. Screenshot the trends.google.com – related queries and paste here.</vt:lpstr>
      <vt:lpstr>Keyword Structure and Structure</vt:lpstr>
      <vt:lpstr>Keyword Structure and Structure</vt:lpstr>
      <vt:lpstr>Use Keyword.io to discover related search keywords. Select at least 3 best keywords and then screenshot it and paste here.</vt:lpstr>
      <vt:lpstr>Keyword Structure and Structure</vt:lpstr>
      <vt:lpstr>Keyword Structure and Structure</vt:lpstr>
      <vt:lpstr>PowerPoint Presentation</vt:lpstr>
      <vt:lpstr>Keyword Structure and Structure</vt:lpstr>
      <vt:lpstr>Keyword Structure and Structure</vt:lpstr>
      <vt:lpstr>Keyword Structure and Structure</vt:lpstr>
      <vt:lpstr>Portfolio Activity 3.1 to 3.4</vt:lpstr>
      <vt:lpstr>PowerPoint Presentation</vt:lpstr>
      <vt:lpstr>Learning Outcomes</vt:lpstr>
      <vt:lpstr>Topics – LU4</vt:lpstr>
      <vt:lpstr>Google Ads Setup</vt:lpstr>
      <vt:lpstr>Google Ads Setup</vt:lpstr>
      <vt:lpstr>Google Ads Setup</vt:lpstr>
      <vt:lpstr>Google Ads Setup</vt:lpstr>
      <vt:lpstr>Google Ads Setup</vt:lpstr>
      <vt:lpstr>Google Ads Setup</vt:lpstr>
      <vt:lpstr>Google Ads Setup</vt:lpstr>
      <vt:lpstr>Google Ads Setup</vt:lpstr>
      <vt:lpstr>Google Ads Setup</vt:lpstr>
      <vt:lpstr>Google Ads Dashboard</vt:lpstr>
      <vt:lpstr>Screenshot your Google Ads – Dashboard and paste it here.</vt:lpstr>
      <vt:lpstr>Google Ads Campaign</vt:lpstr>
      <vt:lpstr>Google Ads Campaign</vt:lpstr>
      <vt:lpstr>Google Ads Campaign</vt:lpstr>
      <vt:lpstr>Google Ads Campaign</vt:lpstr>
      <vt:lpstr>Google Ads Campaign</vt:lpstr>
      <vt:lpstr>Google Ads Campaign</vt:lpstr>
      <vt:lpstr>Google Ads Campaign</vt:lpstr>
      <vt:lpstr>Google Ads Campaign</vt:lpstr>
      <vt:lpstr>Google Ads Campaign</vt:lpstr>
      <vt:lpstr>Google Ads Campaign</vt:lpstr>
      <vt:lpstr>PowerPoint Presentation</vt:lpstr>
      <vt:lpstr>Google Ads Campaign</vt:lpstr>
      <vt:lpstr>Google Ads Campaign</vt:lpstr>
      <vt:lpstr>Google Ads Campaign</vt:lpstr>
      <vt:lpstr>Google Ads Campaign</vt:lpstr>
      <vt:lpstr>PowerPoint Presentation</vt:lpstr>
      <vt:lpstr>Google Ads Campaign</vt:lpstr>
      <vt:lpstr>Google Ads Campaign</vt:lpstr>
      <vt:lpstr>Google Ads Campaign</vt:lpstr>
      <vt:lpstr>Google Ads Campaign</vt:lpstr>
      <vt:lpstr>Google Ads Campaign</vt:lpstr>
      <vt:lpstr>PowerPoint Presentation</vt:lpstr>
      <vt:lpstr>Google Ads Campaign</vt:lpstr>
      <vt:lpstr>Google Ads Campaign</vt:lpstr>
      <vt:lpstr>Google Ads Campaign</vt:lpstr>
      <vt:lpstr>PowerPoint Presentation</vt:lpstr>
      <vt:lpstr>Portfolio Activity 4.1 to 4.5</vt:lpstr>
      <vt:lpstr>PowerPoint Presentation</vt:lpstr>
      <vt:lpstr>PowerPoint Presentation</vt:lpstr>
      <vt:lpstr>Learning Outcomes</vt:lpstr>
      <vt:lpstr>Topics – LU5</vt:lpstr>
      <vt:lpstr>Campaign Management Tools</vt:lpstr>
      <vt:lpstr>Campaign Management Tools</vt:lpstr>
      <vt:lpstr>Campaign Management Tools</vt:lpstr>
      <vt:lpstr>Campaign Management Tools</vt:lpstr>
      <vt:lpstr>Campaign Management Tools</vt:lpstr>
      <vt:lpstr>Campaign Management Tools</vt:lpstr>
      <vt:lpstr>Campaign Management Tools</vt:lpstr>
      <vt:lpstr>Keywords and SEO</vt:lpstr>
      <vt:lpstr>Keywords and SEO</vt:lpstr>
      <vt:lpstr>Keywords and SEO</vt:lpstr>
      <vt:lpstr>Keywords and SEO</vt:lpstr>
      <vt:lpstr>Keywords and SEO</vt:lpstr>
      <vt:lpstr>Keywords and SEO</vt:lpstr>
      <vt:lpstr>Keyword Planner</vt:lpstr>
      <vt:lpstr>Keyword Planner</vt:lpstr>
      <vt:lpstr>Keyword Planner</vt:lpstr>
      <vt:lpstr>Keyword Planner</vt:lpstr>
      <vt:lpstr>Keyword Planner</vt:lpstr>
      <vt:lpstr>PowerPoint Presentation</vt:lpstr>
      <vt:lpstr>Bid Strategies</vt:lpstr>
      <vt:lpstr>Bid Strategies</vt:lpstr>
      <vt:lpstr>Bid Strategies</vt:lpstr>
      <vt:lpstr>Bid Strategies</vt:lpstr>
      <vt:lpstr>Bid Strategies</vt:lpstr>
      <vt:lpstr>Bid Strategies</vt:lpstr>
      <vt:lpstr>Bid Strategies</vt:lpstr>
      <vt:lpstr>Bid Strategies</vt:lpstr>
      <vt:lpstr>PowerPoint Presentation</vt:lpstr>
      <vt:lpstr>Negative Keywords</vt:lpstr>
      <vt:lpstr>Negative Keywords</vt:lpstr>
      <vt:lpstr>Negative Keywords</vt:lpstr>
      <vt:lpstr>PowerPoint Presentation</vt:lpstr>
      <vt:lpstr>Split Test </vt:lpstr>
      <vt:lpstr>Split Test </vt:lpstr>
      <vt:lpstr>Split Test </vt:lpstr>
      <vt:lpstr>Split Test </vt:lpstr>
      <vt:lpstr>Split Test </vt:lpstr>
      <vt:lpstr>Split Test </vt:lpstr>
      <vt:lpstr>Split Test </vt:lpstr>
      <vt:lpstr>Split Test </vt:lpstr>
      <vt:lpstr>PowerPoint Presentation</vt:lpstr>
      <vt:lpstr>PowerPoint Presentation</vt:lpstr>
      <vt:lpstr>Linked Accounts </vt:lpstr>
      <vt:lpstr>Linked Accounts </vt:lpstr>
      <vt:lpstr>Linked Accounts </vt:lpstr>
      <vt:lpstr>Linked Accounts </vt:lpstr>
      <vt:lpstr>Linked Accounts </vt:lpstr>
      <vt:lpstr>Linked Accounts </vt:lpstr>
      <vt:lpstr>Linked Accounts </vt:lpstr>
      <vt:lpstr>Billing and Payments</vt:lpstr>
      <vt:lpstr>Billing and Payments</vt:lpstr>
      <vt:lpstr>Billing and Payments</vt:lpstr>
      <vt:lpstr>Portfolio Activity 5.1 to 5.5</vt:lpstr>
      <vt:lpstr>PowerPoint Presentation</vt:lpstr>
      <vt:lpstr>Learning Outcomes</vt:lpstr>
      <vt:lpstr>Topics – LU6</vt:lpstr>
      <vt:lpstr>Google Ads – Data and Reports</vt:lpstr>
      <vt:lpstr>Google Ads – Data and Reports</vt:lpstr>
      <vt:lpstr>Google Ads – Data and Reports</vt:lpstr>
      <vt:lpstr>Performance Metrics</vt:lpstr>
      <vt:lpstr>Performance Metrics</vt:lpstr>
      <vt:lpstr>Performance Metrics</vt:lpstr>
      <vt:lpstr>Performance Metrics</vt:lpstr>
      <vt:lpstr>Google Ads – Data &amp; Report</vt:lpstr>
      <vt:lpstr>PowerPoint Presentation</vt:lpstr>
      <vt:lpstr>PowerPoint Presentation</vt:lpstr>
      <vt:lpstr>Portfolio Activity 6.1 to 6.2</vt:lpstr>
      <vt:lpstr>PowerPoint Presentation</vt:lpstr>
      <vt:lpstr>Learning Outcomes</vt:lpstr>
      <vt:lpstr>Topics – LU7</vt:lpstr>
      <vt:lpstr>Iteration Process</vt:lpstr>
      <vt:lpstr>Iteration Process</vt:lpstr>
      <vt:lpstr>Ad Variation Creation</vt:lpstr>
      <vt:lpstr>Ad Variation Creation</vt:lpstr>
      <vt:lpstr>Ad Variation Creation</vt:lpstr>
      <vt:lpstr>Ad Variation Creation</vt:lpstr>
      <vt:lpstr>Ad Variation Creation</vt:lpstr>
      <vt:lpstr>Ad Variation Creation</vt:lpstr>
      <vt:lpstr>Ad Variation Creation</vt:lpstr>
      <vt:lpstr>Ad Variation Creation</vt:lpstr>
      <vt:lpstr>Ad Variation Creation</vt:lpstr>
      <vt:lpstr>Ad Variation Creation</vt:lpstr>
      <vt:lpstr>Ad Variation Creation</vt:lpstr>
      <vt:lpstr>Ad Variation Creation</vt:lpstr>
      <vt:lpstr>Ad Variation Creation</vt:lpstr>
      <vt:lpstr>Ad Variation Creation</vt:lpstr>
      <vt:lpstr>Ad Variation Creation</vt:lpstr>
      <vt:lpstr>Ad Variation Creation</vt:lpstr>
      <vt:lpstr>PowerPoint Presentation</vt:lpstr>
      <vt:lpstr>PowerPoint Presentation</vt:lpstr>
      <vt:lpstr>Portfolio Activity 7.1 to 7.2 </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Website Design &amp; Content Management</dc:title>
  <dc:creator>Mikey</dc:creator>
  <cp:lastModifiedBy>Marie Chris Soque</cp:lastModifiedBy>
  <cp:revision>477</cp:revision>
  <dcterms:created xsi:type="dcterms:W3CDTF">2020-02-02T17:19:37Z</dcterms:created>
  <dcterms:modified xsi:type="dcterms:W3CDTF">2026-02-02T09:45:05Z</dcterms:modified>
</cp:coreProperties>
</file>